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256" r:id="rId2"/>
    <p:sldId id="273" r:id="rId3"/>
    <p:sldId id="274" r:id="rId4"/>
    <p:sldId id="259" r:id="rId5"/>
    <p:sldId id="261" r:id="rId6"/>
    <p:sldId id="276" r:id="rId7"/>
    <p:sldId id="258" r:id="rId8"/>
    <p:sldId id="277" r:id="rId9"/>
    <p:sldId id="278" r:id="rId10"/>
    <p:sldId id="257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68789"/>
    <a:srgbClr val="7228F1"/>
    <a:srgbClr val="10131B"/>
    <a:srgbClr val="CD01FF"/>
    <a:srgbClr val="070A13"/>
    <a:srgbClr val="253453"/>
    <a:srgbClr val="8427FE"/>
    <a:srgbClr val="BF02FE"/>
    <a:srgbClr val="3740FF"/>
    <a:srgbClr val="4B50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831" autoAdjust="0"/>
    <p:restoredTop sz="94660"/>
  </p:normalViewPr>
  <p:slideViewPr>
    <p:cSldViewPr snapToGrid="0">
      <p:cViewPr>
        <p:scale>
          <a:sx n="75" d="100"/>
          <a:sy n="75" d="100"/>
        </p:scale>
        <p:origin x="1902" y="9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6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BDC63C7-7400-4DD7-BAD0-5BB0F8055FD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9C0C766-7629-473C-9356-1496EE44A1F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D68454-4885-4CCE-A017-3AE29321908D}" type="datetimeFigureOut">
              <a:rPr lang="en-US" smtClean="0"/>
              <a:t>5/22/2022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C829D4-979E-4BF6-8BA8-F363815CB24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6D8209-BECA-46FD-8F21-FD70E55901F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3FCF05-E01C-486A-99BD-766F1A12B7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28438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AE190B-CC9F-484F-9B3D-961015B45215}" type="datetimeFigureOut">
              <a:rPr lang="en-US" smtClean="0"/>
              <a:t>5/22/2022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FD46E5-5CA0-45B1-8B74-8152D56720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04467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328985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bg>
      <p:bgPr>
        <a:solidFill>
          <a:srgbClr val="070A1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F0131A57-4A39-4C95-BF0F-A0834E77C7A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" y="1"/>
            <a:ext cx="12191998" cy="3094029"/>
          </a:xfrm>
          <a:custGeom>
            <a:avLst/>
            <a:gdLst>
              <a:gd name="connsiteX0" fmla="*/ 0 w 12191998"/>
              <a:gd name="connsiteY0" fmla="*/ 0 h 3094029"/>
              <a:gd name="connsiteX1" fmla="*/ 12191951 w 12191998"/>
              <a:gd name="connsiteY1" fmla="*/ 0 h 3094029"/>
              <a:gd name="connsiteX2" fmla="*/ 12191951 w 12191998"/>
              <a:gd name="connsiteY2" fmla="*/ 2186678 h 3094029"/>
              <a:gd name="connsiteX3" fmla="*/ 10957557 w 12191998"/>
              <a:gd name="connsiteY3" fmla="*/ 2583180 h 3094029"/>
              <a:gd name="connsiteX4" fmla="*/ 12191951 w 12191998"/>
              <a:gd name="connsiteY4" fmla="*/ 2408913 h 3094029"/>
              <a:gd name="connsiteX5" fmla="*/ 12191951 w 12191998"/>
              <a:gd name="connsiteY5" fmla="*/ 2662668 h 3094029"/>
              <a:gd name="connsiteX6" fmla="*/ 6037894 w 12191998"/>
              <a:gd name="connsiteY6" fmla="*/ 3092130 h 3094029"/>
              <a:gd name="connsiteX7" fmla="*/ 11203 w 12191998"/>
              <a:gd name="connsiteY7" fmla="*/ 2661971 h 3094029"/>
              <a:gd name="connsiteX8" fmla="*/ 0 w 12191998"/>
              <a:gd name="connsiteY8" fmla="*/ 2662665 h 3094029"/>
              <a:gd name="connsiteX9" fmla="*/ 0 w 12191998"/>
              <a:gd name="connsiteY9" fmla="*/ 2408907 h 3094029"/>
              <a:gd name="connsiteX10" fmla="*/ 1234438 w 12191998"/>
              <a:gd name="connsiteY10" fmla="*/ 2583180 h 3094029"/>
              <a:gd name="connsiteX11" fmla="*/ 0 w 12191998"/>
              <a:gd name="connsiteY11" fmla="*/ 2186664 h 3094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1998" h="3094029">
                <a:moveTo>
                  <a:pt x="0" y="0"/>
                </a:moveTo>
                <a:lnTo>
                  <a:pt x="12191951" y="0"/>
                </a:lnTo>
                <a:lnTo>
                  <a:pt x="12191951" y="2186678"/>
                </a:lnTo>
                <a:lnTo>
                  <a:pt x="10957557" y="2583180"/>
                </a:lnTo>
                <a:lnTo>
                  <a:pt x="12191951" y="2408913"/>
                </a:lnTo>
                <a:lnTo>
                  <a:pt x="12191951" y="2662668"/>
                </a:lnTo>
                <a:cubicBezTo>
                  <a:pt x="12206466" y="2665439"/>
                  <a:pt x="8926235" y="3056111"/>
                  <a:pt x="6037894" y="3092130"/>
                </a:cubicBezTo>
                <a:cubicBezTo>
                  <a:pt x="3239812" y="3127024"/>
                  <a:pt x="219247" y="2669603"/>
                  <a:pt x="11203" y="2661971"/>
                </a:cubicBezTo>
                <a:lnTo>
                  <a:pt x="0" y="2662665"/>
                </a:lnTo>
                <a:lnTo>
                  <a:pt x="0" y="2408907"/>
                </a:lnTo>
                <a:lnTo>
                  <a:pt x="1234438" y="2583180"/>
                </a:lnTo>
                <a:lnTo>
                  <a:pt x="0" y="2186664"/>
                </a:lnTo>
                <a:close/>
              </a:path>
            </a:pathLst>
          </a:custGeom>
          <a:pattFill prst="pct5">
            <a:fgClr>
              <a:schemeClr val="bg1">
                <a:lumMod val="50000"/>
              </a:schemeClr>
            </a:fgClr>
            <a:bgClr>
              <a:srgbClr val="070A13"/>
            </a:bgClr>
          </a:pattFill>
        </p:spPr>
        <p:txBody>
          <a:bodyPr wrap="square">
            <a:noAutofit/>
          </a:bodyPr>
          <a:lstStyle>
            <a:lvl1pPr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2F5C1A0E-A4CB-42E7-BD02-4F786A6BF5B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443011" y="2188023"/>
            <a:ext cx="2075542" cy="3487058"/>
          </a:xfrm>
          <a:prstGeom prst="rect">
            <a:avLst/>
          </a:prstGeom>
          <a:pattFill prst="pct5">
            <a:fgClr>
              <a:schemeClr val="bg1">
                <a:lumMod val="50000"/>
              </a:schemeClr>
            </a:fgClr>
            <a:bgClr>
              <a:srgbClr val="070A13"/>
            </a:bgClr>
          </a:pattFill>
        </p:spPr>
        <p:txBody>
          <a:bodyPr wrap="square">
            <a:noAutofit/>
          </a:bodyPr>
          <a:lstStyle>
            <a:lvl1pPr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42869C8B-A85E-4ED0-88BF-38F7C7336BD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853155" y="2188023"/>
            <a:ext cx="2075542" cy="3487058"/>
          </a:xfrm>
          <a:prstGeom prst="rect">
            <a:avLst/>
          </a:prstGeom>
          <a:pattFill prst="pct5">
            <a:fgClr>
              <a:schemeClr val="bg1">
                <a:lumMod val="50000"/>
              </a:schemeClr>
            </a:fgClr>
            <a:bgClr>
              <a:srgbClr val="070A13"/>
            </a:bgClr>
          </a:pattFill>
        </p:spPr>
        <p:txBody>
          <a:bodyPr wrap="square">
            <a:noAutofit/>
          </a:bodyPr>
          <a:lstStyle>
            <a:lvl1pPr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3A2060BD-5960-4BE1-BCF5-63B8CB8BE64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63301" y="2188023"/>
            <a:ext cx="2075542" cy="3487058"/>
          </a:xfrm>
          <a:prstGeom prst="rect">
            <a:avLst/>
          </a:prstGeom>
          <a:pattFill prst="pct5">
            <a:fgClr>
              <a:schemeClr val="bg1">
                <a:lumMod val="50000"/>
              </a:schemeClr>
            </a:fgClr>
            <a:bgClr>
              <a:srgbClr val="070A13"/>
            </a:bgClr>
          </a:pattFill>
        </p:spPr>
        <p:txBody>
          <a:bodyPr wrap="square">
            <a:noAutofit/>
          </a:bodyPr>
          <a:lstStyle>
            <a:lvl1pPr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C745BAA2-B704-40E0-9A47-521B3D3DF69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673444" y="2188023"/>
            <a:ext cx="2075542" cy="3487058"/>
          </a:xfrm>
          <a:prstGeom prst="rect">
            <a:avLst/>
          </a:prstGeom>
          <a:pattFill prst="pct5">
            <a:fgClr>
              <a:schemeClr val="bg1">
                <a:lumMod val="50000"/>
              </a:schemeClr>
            </a:fgClr>
            <a:bgClr>
              <a:srgbClr val="070A13"/>
            </a:bgClr>
          </a:pattFill>
        </p:spPr>
        <p:txBody>
          <a:bodyPr wrap="square">
            <a:noAutofit/>
          </a:bodyPr>
          <a:lstStyle>
            <a:lvl1pPr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1915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Slide">
    <p:bg>
      <p:bgPr>
        <a:solidFill>
          <a:srgbClr val="070A1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03439AB-64F5-4E26-BAB9-B57164D0E1CF}"/>
              </a:ext>
            </a:extLst>
          </p:cNvPr>
          <p:cNvSpPr/>
          <p:nvPr userDrawn="1"/>
        </p:nvSpPr>
        <p:spPr>
          <a:xfrm>
            <a:off x="6607142" y="2143804"/>
            <a:ext cx="2063682" cy="2467428"/>
          </a:xfrm>
          <a:prstGeom prst="rect">
            <a:avLst/>
          </a:prstGeom>
          <a:gradFill flip="none" rotWithShape="1">
            <a:gsLst>
              <a:gs pos="0">
                <a:srgbClr val="CD01FF"/>
              </a:gs>
              <a:gs pos="92000">
                <a:srgbClr val="7228F1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Picture Placeholder 15">
            <a:extLst>
              <a:ext uri="{FF2B5EF4-FFF2-40B4-BE49-F238E27FC236}">
                <a16:creationId xmlns:a16="http://schemas.microsoft.com/office/drawing/2014/main" id="{F109A20C-6454-4D01-AAA1-DC8B729B989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936340" y="809897"/>
            <a:ext cx="2423469" cy="5212080"/>
          </a:xfrm>
          <a:prstGeom prst="roundRect">
            <a:avLst>
              <a:gd name="adj" fmla="val 12565"/>
            </a:avLst>
          </a:prstGeom>
          <a:pattFill prst="pct5">
            <a:fgClr>
              <a:srgbClr val="7030A0"/>
            </a:fgClr>
            <a:bgClr>
              <a:schemeClr val="bg1"/>
            </a:bgClr>
          </a:pattFill>
          <a:effectLst/>
        </p:spPr>
        <p:txBody>
          <a:bodyPr wrap="square">
            <a:noAutofit/>
          </a:bodyPr>
          <a:lstStyle>
            <a:lvl1pPr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54971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">
    <p:bg>
      <p:bgPr>
        <a:solidFill>
          <a:srgbClr val="070A1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316017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bg>
      <p:bgPr>
        <a:solidFill>
          <a:srgbClr val="070A1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B891FE3-279C-42E1-9D04-99B6AD1A09CE}"/>
              </a:ext>
            </a:extLst>
          </p:cNvPr>
          <p:cNvSpPr/>
          <p:nvPr userDrawn="1"/>
        </p:nvSpPr>
        <p:spPr>
          <a:xfrm>
            <a:off x="775633" y="3400354"/>
            <a:ext cx="5502661" cy="2469157"/>
          </a:xfrm>
          <a:prstGeom prst="roundRect">
            <a:avLst>
              <a:gd name="adj" fmla="val 4869"/>
            </a:avLst>
          </a:prstGeom>
          <a:solidFill>
            <a:schemeClr val="tx1">
              <a:lumMod val="50000"/>
              <a:lumOff val="50000"/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Parallelogram 10">
            <a:extLst>
              <a:ext uri="{FF2B5EF4-FFF2-40B4-BE49-F238E27FC236}">
                <a16:creationId xmlns:a16="http://schemas.microsoft.com/office/drawing/2014/main" id="{D1E84A9B-057C-4991-8786-1D48DAC6E6CA}"/>
              </a:ext>
            </a:extLst>
          </p:cNvPr>
          <p:cNvSpPr/>
          <p:nvPr userDrawn="1"/>
        </p:nvSpPr>
        <p:spPr>
          <a:xfrm>
            <a:off x="7147858" y="-17975"/>
            <a:ext cx="5258158" cy="4687938"/>
          </a:xfrm>
          <a:prstGeom prst="parallelogram">
            <a:avLst>
              <a:gd name="adj" fmla="val 35067"/>
            </a:avLst>
          </a:prstGeom>
          <a:gradFill flip="none" rotWithShape="1">
            <a:gsLst>
              <a:gs pos="0">
                <a:schemeClr val="bg1">
                  <a:alpha val="4000"/>
                </a:schemeClr>
              </a:gs>
              <a:gs pos="100000">
                <a:srgbClr val="070A13">
                  <a:alpha val="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3903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Slide">
    <p:bg>
      <p:bgPr>
        <a:solidFill>
          <a:srgbClr val="070A1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arallelogram 4">
            <a:extLst>
              <a:ext uri="{FF2B5EF4-FFF2-40B4-BE49-F238E27FC236}">
                <a16:creationId xmlns:a16="http://schemas.microsoft.com/office/drawing/2014/main" id="{69BECCB5-4C2C-4FDE-B0E6-BB04EAD29818}"/>
              </a:ext>
            </a:extLst>
          </p:cNvPr>
          <p:cNvSpPr/>
          <p:nvPr userDrawn="1"/>
        </p:nvSpPr>
        <p:spPr>
          <a:xfrm>
            <a:off x="7147858" y="-17975"/>
            <a:ext cx="5258158" cy="4687938"/>
          </a:xfrm>
          <a:prstGeom prst="parallelogram">
            <a:avLst>
              <a:gd name="adj" fmla="val 35067"/>
            </a:avLst>
          </a:prstGeom>
          <a:gradFill flip="none" rotWithShape="1">
            <a:gsLst>
              <a:gs pos="0">
                <a:schemeClr val="bg1">
                  <a:alpha val="4000"/>
                </a:schemeClr>
              </a:gs>
              <a:gs pos="100000">
                <a:srgbClr val="070A13">
                  <a:alpha val="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E7ED066-F4EA-4857-BABD-EBA666A1787A}"/>
              </a:ext>
            </a:extLst>
          </p:cNvPr>
          <p:cNvSpPr/>
          <p:nvPr userDrawn="1"/>
        </p:nvSpPr>
        <p:spPr>
          <a:xfrm>
            <a:off x="1472083" y="672464"/>
            <a:ext cx="9247834" cy="5513071"/>
          </a:xfrm>
          <a:prstGeom prst="roundRect">
            <a:avLst>
              <a:gd name="adj" fmla="val 1573"/>
            </a:avLst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58599939-F099-4CF9-A45A-543370C6E6F2}"/>
              </a:ext>
            </a:extLst>
          </p:cNvPr>
          <p:cNvSpPr/>
          <p:nvPr userDrawn="1"/>
        </p:nvSpPr>
        <p:spPr>
          <a:xfrm rot="5400000" flipH="1">
            <a:off x="616689" y="4917823"/>
            <a:ext cx="2124075" cy="828675"/>
          </a:xfrm>
          <a:custGeom>
            <a:avLst/>
            <a:gdLst>
              <a:gd name="connsiteX0" fmla="*/ 0 w 2124075"/>
              <a:gd name="connsiteY0" fmla="*/ 0 h 828675"/>
              <a:gd name="connsiteX1" fmla="*/ 0 w 2124075"/>
              <a:gd name="connsiteY1" fmla="*/ 828675 h 828675"/>
              <a:gd name="connsiteX2" fmla="*/ 2124075 w 2124075"/>
              <a:gd name="connsiteY2" fmla="*/ 828675 h 828675"/>
              <a:gd name="connsiteX3" fmla="*/ 66675 w 2124075"/>
              <a:gd name="connsiteY3" fmla="*/ 752475 h 828675"/>
              <a:gd name="connsiteX4" fmla="*/ 0 w 2124075"/>
              <a:gd name="connsiteY4" fmla="*/ 0 h 828675"/>
              <a:gd name="connsiteX0" fmla="*/ 0 w 2124075"/>
              <a:gd name="connsiteY0" fmla="*/ 0 h 828675"/>
              <a:gd name="connsiteX1" fmla="*/ 0 w 2124075"/>
              <a:gd name="connsiteY1" fmla="*/ 828675 h 828675"/>
              <a:gd name="connsiteX2" fmla="*/ 2124075 w 2124075"/>
              <a:gd name="connsiteY2" fmla="*/ 828675 h 828675"/>
              <a:gd name="connsiteX3" fmla="*/ 47625 w 2124075"/>
              <a:gd name="connsiteY3" fmla="*/ 777875 h 828675"/>
              <a:gd name="connsiteX4" fmla="*/ 0 w 2124075"/>
              <a:gd name="connsiteY4" fmla="*/ 0 h 828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24075" h="828675">
                <a:moveTo>
                  <a:pt x="0" y="0"/>
                </a:moveTo>
                <a:lnTo>
                  <a:pt x="0" y="828675"/>
                </a:lnTo>
                <a:lnTo>
                  <a:pt x="2124075" y="828675"/>
                </a:lnTo>
                <a:lnTo>
                  <a:pt x="47625" y="777875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CD01FF"/>
              </a:gs>
              <a:gs pos="92000">
                <a:srgbClr val="7228F1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453B09C7-221D-4E73-B5C6-83F348E9247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472083" y="672464"/>
            <a:ext cx="3789234" cy="5513071"/>
          </a:xfrm>
          <a:custGeom>
            <a:avLst/>
            <a:gdLst>
              <a:gd name="connsiteX0" fmla="*/ 86721 w 3789234"/>
              <a:gd name="connsiteY0" fmla="*/ 0 h 5513071"/>
              <a:gd name="connsiteX1" fmla="*/ 3789234 w 3789234"/>
              <a:gd name="connsiteY1" fmla="*/ 0 h 5513071"/>
              <a:gd name="connsiteX2" fmla="*/ 3789234 w 3789234"/>
              <a:gd name="connsiteY2" fmla="*/ 5513071 h 5513071"/>
              <a:gd name="connsiteX3" fmla="*/ 86721 w 3789234"/>
              <a:gd name="connsiteY3" fmla="*/ 5513071 h 5513071"/>
              <a:gd name="connsiteX4" fmla="*/ 0 w 3789234"/>
              <a:gd name="connsiteY4" fmla="*/ 5426350 h 5513071"/>
              <a:gd name="connsiteX5" fmla="*/ 0 w 3789234"/>
              <a:gd name="connsiteY5" fmla="*/ 86721 h 5513071"/>
              <a:gd name="connsiteX6" fmla="*/ 86721 w 3789234"/>
              <a:gd name="connsiteY6" fmla="*/ 0 h 5513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89234" h="5513071">
                <a:moveTo>
                  <a:pt x="86721" y="0"/>
                </a:moveTo>
                <a:lnTo>
                  <a:pt x="3789234" y="0"/>
                </a:lnTo>
                <a:lnTo>
                  <a:pt x="3789234" y="5513071"/>
                </a:lnTo>
                <a:lnTo>
                  <a:pt x="86721" y="5513071"/>
                </a:lnTo>
                <a:cubicBezTo>
                  <a:pt x="38826" y="5513071"/>
                  <a:pt x="0" y="5474245"/>
                  <a:pt x="0" y="5426350"/>
                </a:cubicBezTo>
                <a:lnTo>
                  <a:pt x="0" y="86721"/>
                </a:lnTo>
                <a:cubicBezTo>
                  <a:pt x="0" y="38826"/>
                  <a:pt x="38826" y="0"/>
                  <a:pt x="86721" y="0"/>
                </a:cubicBezTo>
                <a:close/>
              </a:path>
            </a:pathLst>
          </a:custGeom>
          <a:pattFill prst="pct5">
            <a:fgClr>
              <a:schemeClr val="bg1">
                <a:lumMod val="50000"/>
              </a:schemeClr>
            </a:fgClr>
            <a:bgClr>
              <a:srgbClr val="070A13"/>
            </a:bgClr>
          </a:pattFill>
        </p:spPr>
        <p:txBody>
          <a:bodyPr wrap="square">
            <a:noAutofit/>
          </a:bodyPr>
          <a:lstStyle>
            <a:lvl1pPr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2025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6FCF1C8-EC9C-412B-B465-415B7FA5144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attFill prst="pct5">
            <a:fgClr>
              <a:schemeClr val="bg1">
                <a:lumMod val="50000"/>
              </a:schemeClr>
            </a:fgClr>
            <a:bgClr>
              <a:srgbClr val="070A13"/>
            </a:bgClr>
          </a:pattFill>
        </p:spPr>
        <p:txBody>
          <a:bodyPr>
            <a:normAutofit/>
          </a:bodyPr>
          <a:lstStyle>
            <a:lvl1pPr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448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solidFill>
          <a:srgbClr val="070A1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13DC5019-3353-40D5-95B6-A49473082B3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" y="0"/>
            <a:ext cx="4665117" cy="6858000"/>
          </a:xfrm>
          <a:custGeom>
            <a:avLst/>
            <a:gdLst>
              <a:gd name="connsiteX0" fmla="*/ 0 w 4665117"/>
              <a:gd name="connsiteY0" fmla="*/ 0 h 6858000"/>
              <a:gd name="connsiteX1" fmla="*/ 3851037 w 4665117"/>
              <a:gd name="connsiteY1" fmla="*/ 0 h 6858000"/>
              <a:gd name="connsiteX2" fmla="*/ 4665117 w 4665117"/>
              <a:gd name="connsiteY2" fmla="*/ 2294934 h 6858000"/>
              <a:gd name="connsiteX3" fmla="*/ 3407307 w 4665117"/>
              <a:gd name="connsiteY3" fmla="*/ 6858000 h 6858000"/>
              <a:gd name="connsiteX4" fmla="*/ 0 w 4665117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65117" h="6858000">
                <a:moveTo>
                  <a:pt x="0" y="0"/>
                </a:moveTo>
                <a:lnTo>
                  <a:pt x="3851037" y="0"/>
                </a:lnTo>
                <a:lnTo>
                  <a:pt x="4665117" y="2294934"/>
                </a:lnTo>
                <a:lnTo>
                  <a:pt x="3407307" y="6858000"/>
                </a:lnTo>
                <a:lnTo>
                  <a:pt x="0" y="6858000"/>
                </a:lnTo>
                <a:close/>
              </a:path>
            </a:pathLst>
          </a:custGeom>
          <a:pattFill prst="pct5">
            <a:fgClr>
              <a:schemeClr val="bg1">
                <a:lumMod val="50000"/>
              </a:schemeClr>
            </a:fgClr>
            <a:bgClr>
              <a:srgbClr val="070A13"/>
            </a:bgClr>
          </a:pattFill>
        </p:spPr>
        <p:txBody>
          <a:bodyPr wrap="square">
            <a:noAutofit/>
          </a:bodyPr>
          <a:lstStyle>
            <a:lvl1pPr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B22A862-4D68-443E-8E60-8552372B4C39}"/>
              </a:ext>
            </a:extLst>
          </p:cNvPr>
          <p:cNvSpPr/>
          <p:nvPr userDrawn="1"/>
        </p:nvSpPr>
        <p:spPr>
          <a:xfrm rot="16200000" flipH="1">
            <a:off x="9945809" y="4611807"/>
            <a:ext cx="3817611" cy="674773"/>
          </a:xfrm>
          <a:custGeom>
            <a:avLst/>
            <a:gdLst>
              <a:gd name="connsiteX0" fmla="*/ 0 w 3817611"/>
              <a:gd name="connsiteY0" fmla="*/ 674773 h 674773"/>
              <a:gd name="connsiteX1" fmla="*/ 3817611 w 3817611"/>
              <a:gd name="connsiteY1" fmla="*/ 674772 h 674773"/>
              <a:gd name="connsiteX2" fmla="*/ 3817611 w 3817611"/>
              <a:gd name="connsiteY2" fmla="*/ 240355 h 674773"/>
              <a:gd name="connsiteX3" fmla="*/ 3402334 w 3817611"/>
              <a:gd name="connsiteY3" fmla="*/ 0 h 674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17611" h="674773">
                <a:moveTo>
                  <a:pt x="0" y="674773"/>
                </a:moveTo>
                <a:lnTo>
                  <a:pt x="3817611" y="674772"/>
                </a:lnTo>
                <a:lnTo>
                  <a:pt x="3817611" y="240355"/>
                </a:lnTo>
                <a:lnTo>
                  <a:pt x="3402334" y="0"/>
                </a:lnTo>
                <a:close/>
              </a:path>
            </a:pathLst>
          </a:custGeom>
          <a:gradFill flip="none" rotWithShape="1">
            <a:gsLst>
              <a:gs pos="0">
                <a:srgbClr val="CD01FF"/>
              </a:gs>
              <a:gs pos="98000">
                <a:srgbClr val="7228F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6A52218-16DC-487C-BE5B-EB9B8D78AF63}"/>
              </a:ext>
            </a:extLst>
          </p:cNvPr>
          <p:cNvSpPr/>
          <p:nvPr userDrawn="1"/>
        </p:nvSpPr>
        <p:spPr>
          <a:xfrm>
            <a:off x="3512457" y="2946400"/>
            <a:ext cx="1103085" cy="3933371"/>
          </a:xfrm>
          <a:custGeom>
            <a:avLst/>
            <a:gdLst>
              <a:gd name="connsiteX0" fmla="*/ 0 w 1103085"/>
              <a:gd name="connsiteY0" fmla="*/ 3918857 h 3933371"/>
              <a:gd name="connsiteX1" fmla="*/ 1103085 w 1103085"/>
              <a:gd name="connsiteY1" fmla="*/ 0 h 3933371"/>
              <a:gd name="connsiteX2" fmla="*/ 116114 w 1103085"/>
              <a:gd name="connsiteY2" fmla="*/ 3933371 h 3933371"/>
              <a:gd name="connsiteX3" fmla="*/ 0 w 1103085"/>
              <a:gd name="connsiteY3" fmla="*/ 3918857 h 3933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03085" h="3933371">
                <a:moveTo>
                  <a:pt x="0" y="3918857"/>
                </a:moveTo>
                <a:lnTo>
                  <a:pt x="1103085" y="0"/>
                </a:lnTo>
                <a:lnTo>
                  <a:pt x="116114" y="3933371"/>
                </a:lnTo>
                <a:lnTo>
                  <a:pt x="0" y="3918857"/>
                </a:lnTo>
                <a:close/>
              </a:path>
            </a:pathLst>
          </a:custGeom>
          <a:gradFill flip="none" rotWithShape="1">
            <a:gsLst>
              <a:gs pos="0">
                <a:srgbClr val="CD01FF"/>
              </a:gs>
              <a:gs pos="98000">
                <a:srgbClr val="7228F1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1936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bg>
      <p:bgPr>
        <a:solidFill>
          <a:srgbClr val="070A1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0638307-9982-4AFA-A9B5-654FBAA2830C}"/>
              </a:ext>
            </a:extLst>
          </p:cNvPr>
          <p:cNvSpPr/>
          <p:nvPr userDrawn="1"/>
        </p:nvSpPr>
        <p:spPr>
          <a:xfrm>
            <a:off x="4692745" y="954984"/>
            <a:ext cx="883917" cy="958224"/>
          </a:xfrm>
          <a:custGeom>
            <a:avLst/>
            <a:gdLst>
              <a:gd name="connsiteX0" fmla="*/ 316689 w 883917"/>
              <a:gd name="connsiteY0" fmla="*/ 0 h 958224"/>
              <a:gd name="connsiteX1" fmla="*/ 883917 w 883917"/>
              <a:gd name="connsiteY1" fmla="*/ 0 h 958224"/>
              <a:gd name="connsiteX2" fmla="*/ 625718 w 883917"/>
              <a:gd name="connsiteY2" fmla="*/ 905341 h 958224"/>
              <a:gd name="connsiteX3" fmla="*/ 558647 w 883917"/>
              <a:gd name="connsiteY3" fmla="*/ 958224 h 958224"/>
              <a:gd name="connsiteX4" fmla="*/ 0 w 883917"/>
              <a:gd name="connsiteY4" fmla="*/ 958224 h 958224"/>
              <a:gd name="connsiteX5" fmla="*/ 252523 w 883917"/>
              <a:gd name="connsiteY5" fmla="*/ 72785 h 958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83917" h="958224">
                <a:moveTo>
                  <a:pt x="316689" y="0"/>
                </a:moveTo>
                <a:lnTo>
                  <a:pt x="883917" y="0"/>
                </a:lnTo>
                <a:lnTo>
                  <a:pt x="625718" y="905341"/>
                </a:lnTo>
                <a:lnTo>
                  <a:pt x="558647" y="958224"/>
                </a:lnTo>
                <a:lnTo>
                  <a:pt x="0" y="958224"/>
                </a:lnTo>
                <a:lnTo>
                  <a:pt x="252523" y="72785"/>
                </a:lnTo>
                <a:close/>
              </a:path>
            </a:pathLst>
          </a:custGeom>
          <a:gradFill flip="none" rotWithShape="1">
            <a:gsLst>
              <a:gs pos="0">
                <a:srgbClr val="CD01FF"/>
              </a:gs>
              <a:gs pos="61000">
                <a:srgbClr val="7228F1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2D1ADABB-1E3C-4CC6-8DD9-39E04D50F81F}"/>
              </a:ext>
            </a:extLst>
          </p:cNvPr>
          <p:cNvSpPr/>
          <p:nvPr userDrawn="1"/>
        </p:nvSpPr>
        <p:spPr>
          <a:xfrm>
            <a:off x="601345" y="3595412"/>
            <a:ext cx="1209922" cy="2335741"/>
          </a:xfrm>
          <a:custGeom>
            <a:avLst/>
            <a:gdLst>
              <a:gd name="connsiteX0" fmla="*/ 827487 w 1209922"/>
              <a:gd name="connsiteY0" fmla="*/ 0 h 2335741"/>
              <a:gd name="connsiteX1" fmla="*/ 913436 w 1209922"/>
              <a:gd name="connsiteY1" fmla="*/ 0 h 2335741"/>
              <a:gd name="connsiteX2" fmla="*/ 1209922 w 1209922"/>
              <a:gd name="connsiteY2" fmla="*/ 1985766 h 2335741"/>
              <a:gd name="connsiteX3" fmla="*/ 1137690 w 1209922"/>
              <a:gd name="connsiteY3" fmla="*/ 2235489 h 2335741"/>
              <a:gd name="connsiteX4" fmla="*/ 1034653 w 1209922"/>
              <a:gd name="connsiteY4" fmla="*/ 2335741 h 2335741"/>
              <a:gd name="connsiteX5" fmla="*/ 0 w 1209922"/>
              <a:gd name="connsiteY5" fmla="*/ 2335741 h 2335741"/>
              <a:gd name="connsiteX6" fmla="*/ 639323 w 1209922"/>
              <a:gd name="connsiteY6" fmla="*/ 125443 h 2335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09922" h="2335741">
                <a:moveTo>
                  <a:pt x="827487" y="0"/>
                </a:moveTo>
                <a:lnTo>
                  <a:pt x="913436" y="0"/>
                </a:lnTo>
                <a:lnTo>
                  <a:pt x="1209922" y="1985766"/>
                </a:lnTo>
                <a:lnTo>
                  <a:pt x="1137690" y="2235489"/>
                </a:lnTo>
                <a:lnTo>
                  <a:pt x="1034653" y="2335741"/>
                </a:lnTo>
                <a:lnTo>
                  <a:pt x="0" y="2335741"/>
                </a:lnTo>
                <a:lnTo>
                  <a:pt x="639323" y="125443"/>
                </a:lnTo>
                <a:close/>
              </a:path>
            </a:pathLst>
          </a:custGeom>
          <a:gradFill flip="none" rotWithShape="1">
            <a:gsLst>
              <a:gs pos="0">
                <a:srgbClr val="CD01FF"/>
              </a:gs>
              <a:gs pos="61000">
                <a:srgbClr val="7228F1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BFC5E6A2-F811-40B1-A436-B32BC06F8A1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4132" y="995875"/>
            <a:ext cx="5282529" cy="4866250"/>
          </a:xfrm>
          <a:custGeom>
            <a:avLst/>
            <a:gdLst>
              <a:gd name="connsiteX0" fmla="*/ 3594485 w 5282529"/>
              <a:gd name="connsiteY0" fmla="*/ 2059958 h 4866250"/>
              <a:gd name="connsiteX1" fmla="*/ 5282529 w 5282529"/>
              <a:gd name="connsiteY1" fmla="*/ 2059958 h 4866250"/>
              <a:gd name="connsiteX2" fmla="*/ 4487809 w 5282529"/>
              <a:gd name="connsiteY2" fmla="*/ 4794075 h 4866250"/>
              <a:gd name="connsiteX3" fmla="*/ 2779896 w 5282529"/>
              <a:gd name="connsiteY3" fmla="*/ 4794075 h 4866250"/>
              <a:gd name="connsiteX4" fmla="*/ 1193991 w 5282529"/>
              <a:gd name="connsiteY4" fmla="*/ 758502 h 4866250"/>
              <a:gd name="connsiteX5" fmla="*/ 2791328 w 5282529"/>
              <a:gd name="connsiteY5" fmla="*/ 758502 h 4866250"/>
              <a:gd name="connsiteX6" fmla="*/ 1597337 w 5282529"/>
              <a:gd name="connsiteY6" fmla="*/ 4866250 h 4866250"/>
              <a:gd name="connsiteX7" fmla="*/ 0 w 5282529"/>
              <a:gd name="connsiteY7" fmla="*/ 4866250 h 4866250"/>
              <a:gd name="connsiteX8" fmla="*/ 3088643 w 5282529"/>
              <a:gd name="connsiteY8" fmla="*/ 0 h 4866250"/>
              <a:gd name="connsiteX9" fmla="*/ 4809055 w 5282529"/>
              <a:gd name="connsiteY9" fmla="*/ 0 h 4866250"/>
              <a:gd name="connsiteX10" fmla="*/ 4236440 w 5282529"/>
              <a:gd name="connsiteY10" fmla="*/ 1964229 h 4866250"/>
              <a:gd name="connsiteX11" fmla="*/ 3522312 w 5282529"/>
              <a:gd name="connsiteY11" fmla="*/ 1964229 h 4866250"/>
              <a:gd name="connsiteX12" fmla="*/ 2773808 w 5282529"/>
              <a:gd name="connsiteY12" fmla="*/ 4476532 h 4866250"/>
              <a:gd name="connsiteX13" fmla="*/ 1783638 w 5282529"/>
              <a:gd name="connsiteY13" fmla="*/ 4476532 h 4866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282529" h="4866250">
                <a:moveTo>
                  <a:pt x="3594485" y="2059958"/>
                </a:moveTo>
                <a:lnTo>
                  <a:pt x="5282529" y="2059958"/>
                </a:lnTo>
                <a:lnTo>
                  <a:pt x="4487809" y="4794075"/>
                </a:lnTo>
                <a:lnTo>
                  <a:pt x="2779896" y="4794075"/>
                </a:lnTo>
                <a:close/>
                <a:moveTo>
                  <a:pt x="1193991" y="758502"/>
                </a:moveTo>
                <a:lnTo>
                  <a:pt x="2791328" y="758502"/>
                </a:lnTo>
                <a:lnTo>
                  <a:pt x="1597337" y="4866250"/>
                </a:lnTo>
                <a:lnTo>
                  <a:pt x="0" y="4866250"/>
                </a:lnTo>
                <a:close/>
                <a:moveTo>
                  <a:pt x="3088643" y="0"/>
                </a:moveTo>
                <a:lnTo>
                  <a:pt x="4809055" y="0"/>
                </a:lnTo>
                <a:lnTo>
                  <a:pt x="4236440" y="1964229"/>
                </a:lnTo>
                <a:lnTo>
                  <a:pt x="3522312" y="1964229"/>
                </a:lnTo>
                <a:lnTo>
                  <a:pt x="2773808" y="4476532"/>
                </a:lnTo>
                <a:lnTo>
                  <a:pt x="1783638" y="4476532"/>
                </a:lnTo>
                <a:close/>
              </a:path>
            </a:pathLst>
          </a:custGeom>
          <a:pattFill prst="pct5">
            <a:fgClr>
              <a:schemeClr val="bg1">
                <a:lumMod val="50000"/>
              </a:schemeClr>
            </a:fgClr>
            <a:bgClr>
              <a:srgbClr val="070A13"/>
            </a:bgClr>
          </a:pattFill>
        </p:spPr>
        <p:txBody>
          <a:bodyPr wrap="square">
            <a:noAutofit/>
          </a:bodyPr>
          <a:lstStyle>
            <a:lvl1pPr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5572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bg>
      <p:bgPr>
        <a:solidFill>
          <a:srgbClr val="070A1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D3C57BD1-14B5-4EE2-B725-C304C101DC1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67464" y="0"/>
            <a:ext cx="5824536" cy="6858000"/>
          </a:xfrm>
          <a:custGeom>
            <a:avLst/>
            <a:gdLst>
              <a:gd name="connsiteX0" fmla="*/ 1049838 w 5824536"/>
              <a:gd name="connsiteY0" fmla="*/ 3268254 h 6858000"/>
              <a:gd name="connsiteX1" fmla="*/ 152401 w 5824536"/>
              <a:gd name="connsiteY1" fmla="*/ 6858000 h 6858000"/>
              <a:gd name="connsiteX2" fmla="*/ 0 w 5824536"/>
              <a:gd name="connsiteY2" fmla="*/ 6858000 h 6858000"/>
              <a:gd name="connsiteX3" fmla="*/ 839786 w 5824536"/>
              <a:gd name="connsiteY3" fmla="*/ 3498854 h 6858000"/>
              <a:gd name="connsiteX4" fmla="*/ 2528886 w 5824536"/>
              <a:gd name="connsiteY4" fmla="*/ 0 h 6858000"/>
              <a:gd name="connsiteX5" fmla="*/ 5824536 w 5824536"/>
              <a:gd name="connsiteY5" fmla="*/ 0 h 6858000"/>
              <a:gd name="connsiteX6" fmla="*/ 5824536 w 5824536"/>
              <a:gd name="connsiteY6" fmla="*/ 6858000 h 6858000"/>
              <a:gd name="connsiteX7" fmla="*/ 814387 w 5824536"/>
              <a:gd name="connsiteY7" fmla="*/ 6858000 h 6858000"/>
              <a:gd name="connsiteX8" fmla="*/ 1918083 w 5824536"/>
              <a:gd name="connsiteY8" fmla="*/ 0 h 6858000"/>
              <a:gd name="connsiteX9" fmla="*/ 2490787 w 5824536"/>
              <a:gd name="connsiteY9" fmla="*/ 0 h 6858000"/>
              <a:gd name="connsiteX10" fmla="*/ 1219306 w 5824536"/>
              <a:gd name="connsiteY10" fmla="*/ 5019564 h 6858000"/>
              <a:gd name="connsiteX11" fmla="*/ 800845 w 5824536"/>
              <a:gd name="connsiteY11" fmla="*/ 446895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824536" h="6858000">
                <a:moveTo>
                  <a:pt x="1049838" y="3268254"/>
                </a:moveTo>
                <a:lnTo>
                  <a:pt x="152401" y="6858000"/>
                </a:lnTo>
                <a:lnTo>
                  <a:pt x="0" y="6858000"/>
                </a:lnTo>
                <a:lnTo>
                  <a:pt x="839786" y="3498854"/>
                </a:lnTo>
                <a:close/>
                <a:moveTo>
                  <a:pt x="2528886" y="0"/>
                </a:moveTo>
                <a:lnTo>
                  <a:pt x="5824536" y="0"/>
                </a:lnTo>
                <a:lnTo>
                  <a:pt x="5824536" y="6858000"/>
                </a:lnTo>
                <a:lnTo>
                  <a:pt x="814387" y="6858000"/>
                </a:lnTo>
                <a:close/>
                <a:moveTo>
                  <a:pt x="1918083" y="0"/>
                </a:moveTo>
                <a:lnTo>
                  <a:pt x="2490787" y="0"/>
                </a:lnTo>
                <a:lnTo>
                  <a:pt x="1219306" y="5019564"/>
                </a:lnTo>
                <a:lnTo>
                  <a:pt x="800845" y="4468956"/>
                </a:lnTo>
                <a:close/>
              </a:path>
            </a:pathLst>
          </a:custGeom>
          <a:pattFill prst="pct5">
            <a:fgClr>
              <a:schemeClr val="bg1">
                <a:lumMod val="50000"/>
              </a:schemeClr>
            </a:fgClr>
            <a:bgClr>
              <a:srgbClr val="070A13"/>
            </a:bgClr>
          </a:pattFill>
        </p:spPr>
        <p:txBody>
          <a:bodyPr wrap="square">
            <a:noAutofit/>
          </a:bodyPr>
          <a:lstStyle>
            <a:lvl1pPr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86B6100-ACC7-4779-BB69-DADADB425569}"/>
              </a:ext>
            </a:extLst>
          </p:cNvPr>
          <p:cNvCxnSpPr>
            <a:cxnSpLocks/>
          </p:cNvCxnSpPr>
          <p:nvPr userDrawn="1"/>
        </p:nvCxnSpPr>
        <p:spPr>
          <a:xfrm flipH="1">
            <a:off x="6820523" y="4499430"/>
            <a:ext cx="424731" cy="1741713"/>
          </a:xfrm>
          <a:prstGeom prst="line">
            <a:avLst/>
          </a:prstGeom>
          <a:ln w="12700">
            <a:gradFill>
              <a:gsLst>
                <a:gs pos="0">
                  <a:srgbClr val="CD01FF"/>
                </a:gs>
                <a:gs pos="100000">
                  <a:srgbClr val="7228F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39970E3-AC0E-4D20-ABFB-CE2CB015A0B2}"/>
              </a:ext>
            </a:extLst>
          </p:cNvPr>
          <p:cNvCxnSpPr>
            <a:cxnSpLocks/>
          </p:cNvCxnSpPr>
          <p:nvPr userDrawn="1"/>
        </p:nvCxnSpPr>
        <p:spPr>
          <a:xfrm flipH="1">
            <a:off x="6776697" y="5683976"/>
            <a:ext cx="286294" cy="1174024"/>
          </a:xfrm>
          <a:prstGeom prst="line">
            <a:avLst/>
          </a:prstGeom>
          <a:ln w="12700">
            <a:gradFill>
              <a:gsLst>
                <a:gs pos="0">
                  <a:srgbClr val="CD01FF"/>
                </a:gs>
                <a:gs pos="100000">
                  <a:srgbClr val="7228F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64D73CF-2A71-4445-B628-8EB724468960}"/>
              </a:ext>
            </a:extLst>
          </p:cNvPr>
          <p:cNvCxnSpPr>
            <a:cxnSpLocks/>
          </p:cNvCxnSpPr>
          <p:nvPr userDrawn="1"/>
        </p:nvCxnSpPr>
        <p:spPr>
          <a:xfrm flipH="1">
            <a:off x="7262160" y="4921972"/>
            <a:ext cx="244264" cy="1001662"/>
          </a:xfrm>
          <a:prstGeom prst="line">
            <a:avLst/>
          </a:prstGeom>
          <a:ln w="12700">
            <a:gradFill>
              <a:gsLst>
                <a:gs pos="0">
                  <a:srgbClr val="CD01FF"/>
                </a:gs>
                <a:gs pos="100000">
                  <a:srgbClr val="7228F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750DE4C-177E-4AEC-838E-E11D60747CAF}"/>
              </a:ext>
            </a:extLst>
          </p:cNvPr>
          <p:cNvCxnSpPr>
            <a:cxnSpLocks/>
          </p:cNvCxnSpPr>
          <p:nvPr userDrawn="1"/>
        </p:nvCxnSpPr>
        <p:spPr>
          <a:xfrm flipH="1">
            <a:off x="7430963" y="0"/>
            <a:ext cx="735137" cy="2943913"/>
          </a:xfrm>
          <a:prstGeom prst="line">
            <a:avLst/>
          </a:prstGeom>
          <a:ln w="22225">
            <a:gradFill>
              <a:gsLst>
                <a:gs pos="0">
                  <a:srgbClr val="CD01FF"/>
                </a:gs>
                <a:gs pos="100000">
                  <a:srgbClr val="7228F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Parallelogram 6">
            <a:extLst>
              <a:ext uri="{FF2B5EF4-FFF2-40B4-BE49-F238E27FC236}">
                <a16:creationId xmlns:a16="http://schemas.microsoft.com/office/drawing/2014/main" id="{084AEDEC-0D54-4708-81D4-284733C690DB}"/>
              </a:ext>
            </a:extLst>
          </p:cNvPr>
          <p:cNvSpPr/>
          <p:nvPr userDrawn="1"/>
        </p:nvSpPr>
        <p:spPr>
          <a:xfrm rot="6240000">
            <a:off x="6536127" y="1817750"/>
            <a:ext cx="2109220" cy="205735"/>
          </a:xfrm>
          <a:prstGeom prst="parallelogram">
            <a:avLst>
              <a:gd name="adj" fmla="val 89440"/>
            </a:avLst>
          </a:prstGeom>
          <a:gradFill flip="none" rotWithShape="1">
            <a:gsLst>
              <a:gs pos="0">
                <a:srgbClr val="CD01FF"/>
              </a:gs>
              <a:gs pos="98000">
                <a:srgbClr val="7228F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6354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bg>
      <p:bgPr>
        <a:solidFill>
          <a:srgbClr val="070A1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8FEA77CC-CC55-4E94-9DFE-627CBF3009A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" y="0"/>
            <a:ext cx="5897169" cy="6858000"/>
          </a:xfrm>
          <a:custGeom>
            <a:avLst/>
            <a:gdLst>
              <a:gd name="connsiteX0" fmla="*/ 5025433 w 5897169"/>
              <a:gd name="connsiteY0" fmla="*/ 3895145 h 6858000"/>
              <a:gd name="connsiteX1" fmla="*/ 5035452 w 5897169"/>
              <a:gd name="connsiteY1" fmla="*/ 3895145 h 6858000"/>
              <a:gd name="connsiteX2" fmla="*/ 5155668 w 5897169"/>
              <a:gd name="connsiteY2" fmla="*/ 4153257 h 6858000"/>
              <a:gd name="connsiteX3" fmla="*/ 4473823 w 5897169"/>
              <a:gd name="connsiteY3" fmla="*/ 6858000 h 6858000"/>
              <a:gd name="connsiteX4" fmla="*/ 4278520 w 5897169"/>
              <a:gd name="connsiteY4" fmla="*/ 6858000 h 6858000"/>
              <a:gd name="connsiteX5" fmla="*/ 5325800 w 5897169"/>
              <a:gd name="connsiteY5" fmla="*/ 0 h 6858000"/>
              <a:gd name="connsiteX6" fmla="*/ 5897169 w 5897169"/>
              <a:gd name="connsiteY6" fmla="*/ 0 h 6858000"/>
              <a:gd name="connsiteX7" fmla="*/ 4762358 w 5897169"/>
              <a:gd name="connsiteY7" fmla="*/ 4701803 h 6858000"/>
              <a:gd name="connsiteX8" fmla="*/ 4088054 w 5897169"/>
              <a:gd name="connsiteY8" fmla="*/ 5128285 h 6858000"/>
              <a:gd name="connsiteX9" fmla="*/ 1654890 w 5897169"/>
              <a:gd name="connsiteY9" fmla="*/ 0 h 6858000"/>
              <a:gd name="connsiteX10" fmla="*/ 5260433 w 5897169"/>
              <a:gd name="connsiteY10" fmla="*/ 0 h 6858000"/>
              <a:gd name="connsiteX11" fmla="*/ 3605541 w 5897169"/>
              <a:gd name="connsiteY11" fmla="*/ 6858000 h 6858000"/>
              <a:gd name="connsiteX12" fmla="*/ 0 w 5897169"/>
              <a:gd name="connsiteY12" fmla="*/ 6858000 h 6858000"/>
              <a:gd name="connsiteX13" fmla="*/ 0 w 5897169"/>
              <a:gd name="connsiteY13" fmla="*/ 6857992 h 6858000"/>
              <a:gd name="connsiteX14" fmla="*/ 1538700 w 5897169"/>
              <a:gd name="connsiteY14" fmla="*/ 0 h 6858000"/>
              <a:gd name="connsiteX15" fmla="*/ 1601013 w 5897169"/>
              <a:gd name="connsiteY15" fmla="*/ 0 h 6858000"/>
              <a:gd name="connsiteX16" fmla="*/ 596738 w 5897169"/>
              <a:gd name="connsiteY16" fmla="*/ 4137625 h 6858000"/>
              <a:gd name="connsiteX17" fmla="*/ 534425 w 5897169"/>
              <a:gd name="connsiteY17" fmla="*/ 413762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897169" h="6858000">
                <a:moveTo>
                  <a:pt x="5025433" y="3895145"/>
                </a:moveTo>
                <a:lnTo>
                  <a:pt x="5035452" y="3895145"/>
                </a:lnTo>
                <a:lnTo>
                  <a:pt x="5155668" y="4153257"/>
                </a:lnTo>
                <a:lnTo>
                  <a:pt x="4473823" y="6858000"/>
                </a:lnTo>
                <a:lnTo>
                  <a:pt x="4278520" y="6858000"/>
                </a:lnTo>
                <a:close/>
                <a:moveTo>
                  <a:pt x="5325800" y="0"/>
                </a:moveTo>
                <a:lnTo>
                  <a:pt x="5897169" y="0"/>
                </a:lnTo>
                <a:lnTo>
                  <a:pt x="4762358" y="4701803"/>
                </a:lnTo>
                <a:lnTo>
                  <a:pt x="4088054" y="5128285"/>
                </a:lnTo>
                <a:close/>
                <a:moveTo>
                  <a:pt x="1654890" y="0"/>
                </a:moveTo>
                <a:lnTo>
                  <a:pt x="5260433" y="0"/>
                </a:lnTo>
                <a:lnTo>
                  <a:pt x="3605541" y="6858000"/>
                </a:lnTo>
                <a:lnTo>
                  <a:pt x="0" y="6858000"/>
                </a:lnTo>
                <a:lnTo>
                  <a:pt x="0" y="6857992"/>
                </a:lnTo>
                <a:close/>
                <a:moveTo>
                  <a:pt x="1538700" y="0"/>
                </a:moveTo>
                <a:lnTo>
                  <a:pt x="1601013" y="0"/>
                </a:lnTo>
                <a:lnTo>
                  <a:pt x="596738" y="4137625"/>
                </a:lnTo>
                <a:lnTo>
                  <a:pt x="534425" y="4137625"/>
                </a:lnTo>
                <a:close/>
              </a:path>
            </a:pathLst>
          </a:custGeom>
          <a:pattFill prst="pct5">
            <a:fgClr>
              <a:schemeClr val="bg1">
                <a:lumMod val="50000"/>
              </a:schemeClr>
            </a:fgClr>
            <a:bgClr>
              <a:srgbClr val="070A13"/>
            </a:bgClr>
          </a:pattFill>
        </p:spPr>
        <p:txBody>
          <a:bodyPr wrap="square">
            <a:noAutofit/>
          </a:bodyPr>
          <a:lstStyle>
            <a:lvl1pPr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7B16254-3AAB-48CE-AA96-59E40560A69E}"/>
              </a:ext>
            </a:extLst>
          </p:cNvPr>
          <p:cNvCxnSpPr>
            <a:cxnSpLocks/>
          </p:cNvCxnSpPr>
          <p:nvPr userDrawn="1"/>
        </p:nvCxnSpPr>
        <p:spPr>
          <a:xfrm flipH="1">
            <a:off x="3881743" y="4995546"/>
            <a:ext cx="306628" cy="1257407"/>
          </a:xfrm>
          <a:prstGeom prst="line">
            <a:avLst/>
          </a:prstGeom>
          <a:ln w="9525">
            <a:gradFill>
              <a:gsLst>
                <a:gs pos="0">
                  <a:srgbClr val="CD01FF"/>
                </a:gs>
                <a:gs pos="100000">
                  <a:srgbClr val="7228F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BB372B2-20B1-4B97-B554-87106362A8DE}"/>
              </a:ext>
            </a:extLst>
          </p:cNvPr>
          <p:cNvCxnSpPr>
            <a:cxnSpLocks/>
          </p:cNvCxnSpPr>
          <p:nvPr userDrawn="1"/>
        </p:nvCxnSpPr>
        <p:spPr>
          <a:xfrm flipH="1">
            <a:off x="3807205" y="5792092"/>
            <a:ext cx="263002" cy="1078507"/>
          </a:xfrm>
          <a:prstGeom prst="line">
            <a:avLst/>
          </a:prstGeom>
          <a:ln w="9525">
            <a:gradFill>
              <a:gsLst>
                <a:gs pos="0">
                  <a:srgbClr val="CD01FF"/>
                </a:gs>
                <a:gs pos="100000">
                  <a:srgbClr val="7228F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7881C29-F75B-4541-A46D-53DCB65AF6B5}"/>
              </a:ext>
            </a:extLst>
          </p:cNvPr>
          <p:cNvCxnSpPr>
            <a:cxnSpLocks/>
          </p:cNvCxnSpPr>
          <p:nvPr userDrawn="1"/>
        </p:nvCxnSpPr>
        <p:spPr>
          <a:xfrm flipH="1">
            <a:off x="4271170" y="4768961"/>
            <a:ext cx="361884" cy="1483992"/>
          </a:xfrm>
          <a:prstGeom prst="line">
            <a:avLst/>
          </a:prstGeom>
          <a:ln w="9525">
            <a:gradFill>
              <a:gsLst>
                <a:gs pos="0">
                  <a:srgbClr val="CD01FF"/>
                </a:gs>
                <a:gs pos="100000">
                  <a:srgbClr val="7228F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3A5B45F-56A9-4202-8029-A4C92A2A6432}"/>
              </a:ext>
            </a:extLst>
          </p:cNvPr>
          <p:cNvCxnSpPr>
            <a:cxnSpLocks/>
          </p:cNvCxnSpPr>
          <p:nvPr userDrawn="1"/>
        </p:nvCxnSpPr>
        <p:spPr>
          <a:xfrm flipH="1">
            <a:off x="5313529" y="0"/>
            <a:ext cx="717898" cy="2943914"/>
          </a:xfrm>
          <a:prstGeom prst="line">
            <a:avLst/>
          </a:prstGeom>
          <a:ln w="22225">
            <a:gradFill>
              <a:gsLst>
                <a:gs pos="0">
                  <a:srgbClr val="CD01FF"/>
                </a:gs>
                <a:gs pos="100000">
                  <a:srgbClr val="7228F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3E6AD8BC-A7E8-49E4-B0F4-3F6A8FB5D3BA}"/>
              </a:ext>
            </a:extLst>
          </p:cNvPr>
          <p:cNvSpPr/>
          <p:nvPr userDrawn="1"/>
        </p:nvSpPr>
        <p:spPr>
          <a:xfrm>
            <a:off x="0" y="2107874"/>
            <a:ext cx="948286" cy="3906950"/>
          </a:xfrm>
          <a:custGeom>
            <a:avLst/>
            <a:gdLst>
              <a:gd name="connsiteX0" fmla="*/ 885973 w 948286"/>
              <a:gd name="connsiteY0" fmla="*/ 0 h 3906950"/>
              <a:gd name="connsiteX1" fmla="*/ 948286 w 948286"/>
              <a:gd name="connsiteY1" fmla="*/ 0 h 3906950"/>
              <a:gd name="connsiteX2" fmla="*/ 0 w 948286"/>
              <a:gd name="connsiteY2" fmla="*/ 3906950 h 3906950"/>
              <a:gd name="connsiteX3" fmla="*/ 0 w 948286"/>
              <a:gd name="connsiteY3" fmla="*/ 3650220 h 3906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48286" h="3906950">
                <a:moveTo>
                  <a:pt x="885973" y="0"/>
                </a:moveTo>
                <a:lnTo>
                  <a:pt x="948286" y="0"/>
                </a:lnTo>
                <a:lnTo>
                  <a:pt x="0" y="3906950"/>
                </a:lnTo>
                <a:lnTo>
                  <a:pt x="0" y="3650220"/>
                </a:lnTo>
                <a:close/>
              </a:path>
            </a:pathLst>
          </a:custGeom>
          <a:gradFill flip="none" rotWithShape="1">
            <a:gsLst>
              <a:gs pos="9000">
                <a:srgbClr val="7228F1"/>
              </a:gs>
              <a:gs pos="100000">
                <a:srgbClr val="CD01FF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7" name="Parallelogram 26">
            <a:extLst>
              <a:ext uri="{FF2B5EF4-FFF2-40B4-BE49-F238E27FC236}">
                <a16:creationId xmlns:a16="http://schemas.microsoft.com/office/drawing/2014/main" id="{B2DA6C2E-B0BF-4076-A270-6825C54083B5}"/>
              </a:ext>
            </a:extLst>
          </p:cNvPr>
          <p:cNvSpPr/>
          <p:nvPr userDrawn="1"/>
        </p:nvSpPr>
        <p:spPr>
          <a:xfrm rot="6237135">
            <a:off x="4408616" y="1788624"/>
            <a:ext cx="2109220" cy="205735"/>
          </a:xfrm>
          <a:prstGeom prst="parallelogram">
            <a:avLst>
              <a:gd name="adj" fmla="val 89440"/>
            </a:avLst>
          </a:prstGeom>
          <a:gradFill flip="none" rotWithShape="1">
            <a:gsLst>
              <a:gs pos="0">
                <a:srgbClr val="CD01FF"/>
              </a:gs>
              <a:gs pos="98000">
                <a:srgbClr val="7228F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55491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Slide">
    <p:bg>
      <p:bgPr>
        <a:solidFill>
          <a:srgbClr val="070A1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6D693E27-D925-4298-9CBF-BAFD7CC45E7C}"/>
              </a:ext>
            </a:extLst>
          </p:cNvPr>
          <p:cNvSpPr/>
          <p:nvPr userDrawn="1"/>
        </p:nvSpPr>
        <p:spPr>
          <a:xfrm>
            <a:off x="1284871" y="1152094"/>
            <a:ext cx="476863" cy="1753905"/>
          </a:xfrm>
          <a:custGeom>
            <a:avLst/>
            <a:gdLst>
              <a:gd name="connsiteX0" fmla="*/ 470397 w 738161"/>
              <a:gd name="connsiteY0" fmla="*/ 0 h 2714961"/>
              <a:gd name="connsiteX1" fmla="*/ 738161 w 738161"/>
              <a:gd name="connsiteY1" fmla="*/ 0 h 2714961"/>
              <a:gd name="connsiteX2" fmla="*/ 212834 w 738161"/>
              <a:gd name="connsiteY2" fmla="*/ 2714961 h 2714961"/>
              <a:gd name="connsiteX3" fmla="*/ 0 w 738161"/>
              <a:gd name="connsiteY3" fmla="*/ 2349153 h 2714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8161" h="2714961">
                <a:moveTo>
                  <a:pt x="470397" y="0"/>
                </a:moveTo>
                <a:lnTo>
                  <a:pt x="738161" y="0"/>
                </a:lnTo>
                <a:lnTo>
                  <a:pt x="212834" y="2714961"/>
                </a:lnTo>
                <a:lnTo>
                  <a:pt x="0" y="2349153"/>
                </a:lnTo>
                <a:close/>
              </a:path>
            </a:pathLst>
          </a:custGeom>
          <a:gradFill flip="none" rotWithShape="1">
            <a:gsLst>
              <a:gs pos="0">
                <a:srgbClr val="CD01FF"/>
              </a:gs>
              <a:gs pos="92000">
                <a:srgbClr val="7228F1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5F0CD0B6-A0E3-48C5-9791-0B89E09342C3}"/>
              </a:ext>
            </a:extLst>
          </p:cNvPr>
          <p:cNvSpPr/>
          <p:nvPr userDrawn="1"/>
        </p:nvSpPr>
        <p:spPr>
          <a:xfrm>
            <a:off x="1782696" y="1914879"/>
            <a:ext cx="3617611" cy="4097807"/>
          </a:xfrm>
          <a:custGeom>
            <a:avLst/>
            <a:gdLst>
              <a:gd name="connsiteX0" fmla="*/ 568100 w 4369001"/>
              <a:gd name="connsiteY0" fmla="*/ 316758 h 4948936"/>
              <a:gd name="connsiteX1" fmla="*/ 891479 w 4369001"/>
              <a:gd name="connsiteY1" fmla="*/ 316758 h 4948936"/>
              <a:gd name="connsiteX2" fmla="*/ 257040 w 4369001"/>
              <a:gd name="connsiteY2" fmla="*/ 3595626 h 4948936"/>
              <a:gd name="connsiteX3" fmla="*/ 0 w 4369001"/>
              <a:gd name="connsiteY3" fmla="*/ 3153838 h 4948936"/>
              <a:gd name="connsiteX4" fmla="*/ 999336 w 4369001"/>
              <a:gd name="connsiteY4" fmla="*/ 0 h 4948936"/>
              <a:gd name="connsiteX5" fmla="*/ 3713119 w 4369001"/>
              <a:gd name="connsiteY5" fmla="*/ 0 h 4948936"/>
              <a:gd name="connsiteX6" fmla="*/ 4369001 w 4369001"/>
              <a:gd name="connsiteY6" fmla="*/ 1130832 h 4948936"/>
              <a:gd name="connsiteX7" fmla="*/ 3604462 w 4369001"/>
              <a:gd name="connsiteY7" fmla="*/ 4948936 h 4948936"/>
              <a:gd name="connsiteX8" fmla="*/ 532607 w 4369001"/>
              <a:gd name="connsiteY8" fmla="*/ 4948936 h 4948936"/>
              <a:gd name="connsiteX9" fmla="*/ 164541 w 4369001"/>
              <a:gd name="connsiteY9" fmla="*/ 4314340 h 4948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369001" h="4948936">
                <a:moveTo>
                  <a:pt x="568100" y="316758"/>
                </a:moveTo>
                <a:lnTo>
                  <a:pt x="891479" y="316758"/>
                </a:lnTo>
                <a:lnTo>
                  <a:pt x="257040" y="3595626"/>
                </a:lnTo>
                <a:lnTo>
                  <a:pt x="0" y="3153838"/>
                </a:lnTo>
                <a:close/>
                <a:moveTo>
                  <a:pt x="999336" y="0"/>
                </a:moveTo>
                <a:lnTo>
                  <a:pt x="3713119" y="0"/>
                </a:lnTo>
                <a:lnTo>
                  <a:pt x="4369001" y="1130832"/>
                </a:lnTo>
                <a:lnTo>
                  <a:pt x="3604462" y="4948936"/>
                </a:lnTo>
                <a:lnTo>
                  <a:pt x="532607" y="4948936"/>
                </a:lnTo>
                <a:lnTo>
                  <a:pt x="164541" y="4314340"/>
                </a:lnTo>
                <a:close/>
              </a:path>
            </a:pathLst>
          </a:custGeom>
          <a:gradFill flip="none" rotWithShape="1">
            <a:gsLst>
              <a:gs pos="0">
                <a:srgbClr val="CD01FF"/>
              </a:gs>
              <a:gs pos="92000">
                <a:srgbClr val="7228F1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3F2EA2AC-61AC-4B6D-81FB-B781E9AD48A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61065" y="954532"/>
            <a:ext cx="4369001" cy="4948936"/>
          </a:xfrm>
          <a:custGeom>
            <a:avLst/>
            <a:gdLst>
              <a:gd name="connsiteX0" fmla="*/ 568100 w 4369001"/>
              <a:gd name="connsiteY0" fmla="*/ 316758 h 4948936"/>
              <a:gd name="connsiteX1" fmla="*/ 891479 w 4369001"/>
              <a:gd name="connsiteY1" fmla="*/ 316758 h 4948936"/>
              <a:gd name="connsiteX2" fmla="*/ 257040 w 4369001"/>
              <a:gd name="connsiteY2" fmla="*/ 3595626 h 4948936"/>
              <a:gd name="connsiteX3" fmla="*/ 0 w 4369001"/>
              <a:gd name="connsiteY3" fmla="*/ 3153838 h 4948936"/>
              <a:gd name="connsiteX4" fmla="*/ 999336 w 4369001"/>
              <a:gd name="connsiteY4" fmla="*/ 0 h 4948936"/>
              <a:gd name="connsiteX5" fmla="*/ 3713119 w 4369001"/>
              <a:gd name="connsiteY5" fmla="*/ 0 h 4948936"/>
              <a:gd name="connsiteX6" fmla="*/ 4369001 w 4369001"/>
              <a:gd name="connsiteY6" fmla="*/ 1130832 h 4948936"/>
              <a:gd name="connsiteX7" fmla="*/ 3604462 w 4369001"/>
              <a:gd name="connsiteY7" fmla="*/ 4948936 h 4948936"/>
              <a:gd name="connsiteX8" fmla="*/ 532607 w 4369001"/>
              <a:gd name="connsiteY8" fmla="*/ 4948936 h 4948936"/>
              <a:gd name="connsiteX9" fmla="*/ 164541 w 4369001"/>
              <a:gd name="connsiteY9" fmla="*/ 4314340 h 4948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369001" h="4948936">
                <a:moveTo>
                  <a:pt x="568100" y="316758"/>
                </a:moveTo>
                <a:lnTo>
                  <a:pt x="891479" y="316758"/>
                </a:lnTo>
                <a:lnTo>
                  <a:pt x="257040" y="3595626"/>
                </a:lnTo>
                <a:lnTo>
                  <a:pt x="0" y="3153838"/>
                </a:lnTo>
                <a:close/>
                <a:moveTo>
                  <a:pt x="999336" y="0"/>
                </a:moveTo>
                <a:lnTo>
                  <a:pt x="3713119" y="0"/>
                </a:lnTo>
                <a:lnTo>
                  <a:pt x="4369001" y="1130832"/>
                </a:lnTo>
                <a:lnTo>
                  <a:pt x="3604462" y="4948936"/>
                </a:lnTo>
                <a:lnTo>
                  <a:pt x="532607" y="4948936"/>
                </a:lnTo>
                <a:lnTo>
                  <a:pt x="164541" y="4314340"/>
                </a:lnTo>
                <a:close/>
              </a:path>
            </a:pathLst>
          </a:custGeom>
          <a:pattFill prst="pct5">
            <a:fgClr>
              <a:schemeClr val="bg1">
                <a:lumMod val="50000"/>
              </a:schemeClr>
            </a:fgClr>
            <a:bgClr>
              <a:srgbClr val="070A13"/>
            </a:bgClr>
          </a:pattFill>
        </p:spPr>
        <p:txBody>
          <a:bodyPr wrap="square">
            <a:noAutofit/>
          </a:bodyPr>
          <a:lstStyle>
            <a:lvl1pPr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8485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Slide">
    <p:bg>
      <p:bgPr>
        <a:solidFill>
          <a:srgbClr val="070A1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5A6DB16-DC3B-48A9-8DAE-50F7B91B336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attFill prst="pct5">
            <a:fgClr>
              <a:schemeClr val="bg1">
                <a:lumMod val="50000"/>
              </a:schemeClr>
            </a:fgClr>
            <a:bgClr>
              <a:srgbClr val="070A13"/>
            </a:bgClr>
          </a:pattFill>
        </p:spPr>
        <p:txBody>
          <a:bodyPr>
            <a:normAutofit/>
          </a:bodyPr>
          <a:lstStyle>
            <a:lvl1pPr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2105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bg>
      <p:bgPr>
        <a:solidFill>
          <a:srgbClr val="070A1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453917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BDEC69-CDB3-472E-A7C9-B29FF80DA4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8AE803-AF9D-4FE0-9ABA-2204E6EB23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F45B00-FF05-49A1-8BF1-542007724A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08CBDD-02CB-4300-AABB-EB6C7A7D361D}" type="datetimeFigureOut">
              <a:rPr lang="en-US" smtClean="0"/>
              <a:t>5/22/2022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FE006F-F1A3-4337-B4DF-346334F29D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DD1CE3-B90E-4A11-8C0F-C9F521EA7E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F960A6-167B-435A-B774-EE505E7697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241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5" r:id="rId6"/>
    <p:sldLayoutId id="2147483660" r:id="rId7"/>
    <p:sldLayoutId id="2147483662" r:id="rId8"/>
    <p:sldLayoutId id="2147483657" r:id="rId9"/>
    <p:sldLayoutId id="2147483656" r:id="rId10"/>
    <p:sldLayoutId id="2147483661" r:id="rId11"/>
    <p:sldLayoutId id="2147483658" r:id="rId12"/>
    <p:sldLayoutId id="2147483654" r:id="rId13"/>
    <p:sldLayoutId id="2147483659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8E209E4-50CD-4853-8AE8-F9A8151FA6F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7AA453AD-FCB0-4032-9B74-61C7AFC71660}"/>
              </a:ext>
            </a:extLst>
          </p:cNvPr>
          <p:cNvGrpSpPr/>
          <p:nvPr/>
        </p:nvGrpSpPr>
        <p:grpSpPr>
          <a:xfrm>
            <a:off x="7327469" y="1083890"/>
            <a:ext cx="4388261" cy="4730467"/>
            <a:chOff x="7327469" y="1083890"/>
            <a:chExt cx="4388261" cy="4730467"/>
          </a:xfrm>
        </p:grpSpPr>
        <p:sp>
          <p:nvSpPr>
            <p:cNvPr id="37" name="Isosceles Triangle 36">
              <a:extLst>
                <a:ext uri="{FF2B5EF4-FFF2-40B4-BE49-F238E27FC236}">
                  <a16:creationId xmlns:a16="http://schemas.microsoft.com/office/drawing/2014/main" id="{1F832233-3D13-4F31-87BF-C8DE302B08BF}"/>
                </a:ext>
              </a:extLst>
            </p:cNvPr>
            <p:cNvSpPr/>
            <p:nvPr/>
          </p:nvSpPr>
          <p:spPr>
            <a:xfrm rot="11936845">
              <a:off x="9183245" y="1083890"/>
              <a:ext cx="2182300" cy="1881293"/>
            </a:xfrm>
            <a:prstGeom prst="triangle">
              <a:avLst/>
            </a:prstGeom>
            <a:noFill/>
            <a:ln w="25400">
              <a:solidFill>
                <a:srgbClr val="CD01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Isosceles Triangle 38">
              <a:extLst>
                <a:ext uri="{FF2B5EF4-FFF2-40B4-BE49-F238E27FC236}">
                  <a16:creationId xmlns:a16="http://schemas.microsoft.com/office/drawing/2014/main" id="{A65584A8-4FF1-480F-A0B3-96AAFB3B86FC}"/>
                </a:ext>
              </a:extLst>
            </p:cNvPr>
            <p:cNvSpPr/>
            <p:nvPr/>
          </p:nvSpPr>
          <p:spPr>
            <a:xfrm rot="11166653">
              <a:off x="11239069" y="2154354"/>
              <a:ext cx="476661" cy="410915"/>
            </a:xfrm>
            <a:prstGeom prst="triangle">
              <a:avLst/>
            </a:prstGeom>
            <a:noFill/>
            <a:ln w="12700">
              <a:solidFill>
                <a:srgbClr val="CD01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Isosceles Triangle 39">
              <a:extLst>
                <a:ext uri="{FF2B5EF4-FFF2-40B4-BE49-F238E27FC236}">
                  <a16:creationId xmlns:a16="http://schemas.microsoft.com/office/drawing/2014/main" id="{B41B9ED6-E570-4D1B-BFF8-659906CC9570}"/>
                </a:ext>
              </a:extLst>
            </p:cNvPr>
            <p:cNvSpPr/>
            <p:nvPr/>
          </p:nvSpPr>
          <p:spPr>
            <a:xfrm rot="20325272">
              <a:off x="9048532" y="1610467"/>
              <a:ext cx="241120" cy="207862"/>
            </a:xfrm>
            <a:prstGeom prst="triangle">
              <a:avLst/>
            </a:prstGeom>
            <a:noFill/>
            <a:ln w="12700">
              <a:solidFill>
                <a:srgbClr val="CD01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Isosceles Triangle 42">
              <a:extLst>
                <a:ext uri="{FF2B5EF4-FFF2-40B4-BE49-F238E27FC236}">
                  <a16:creationId xmlns:a16="http://schemas.microsoft.com/office/drawing/2014/main" id="{4FAC0792-9EFE-493A-96CE-5E7EF45301FC}"/>
                </a:ext>
              </a:extLst>
            </p:cNvPr>
            <p:cNvSpPr/>
            <p:nvPr/>
          </p:nvSpPr>
          <p:spPr>
            <a:xfrm rot="9229085">
              <a:off x="7327469" y="5403442"/>
              <a:ext cx="476661" cy="410915"/>
            </a:xfrm>
            <a:prstGeom prst="triangle">
              <a:avLst/>
            </a:prstGeom>
            <a:noFill/>
            <a:ln w="12700">
              <a:solidFill>
                <a:srgbClr val="CD01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256CBEE1-ED45-4A41-8756-447EF5C5844B}"/>
              </a:ext>
            </a:extLst>
          </p:cNvPr>
          <p:cNvSpPr txBox="1"/>
          <p:nvPr/>
        </p:nvSpPr>
        <p:spPr>
          <a:xfrm rot="21210938">
            <a:off x="2060542" y="1086120"/>
            <a:ext cx="5628464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800" i="1" spc="200" dirty="0">
                <a:solidFill>
                  <a:schemeClr val="bg1"/>
                </a:solidFill>
                <a:latin typeface="Barlow Condensed ExtraBold" panose="00000906000000000000" pitchFamily="2" charset="0"/>
              </a:rPr>
              <a:t>Survival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6851785-0138-4FC8-8524-582FB65A3071}"/>
              </a:ext>
            </a:extLst>
          </p:cNvPr>
          <p:cNvSpPr txBox="1"/>
          <p:nvPr/>
        </p:nvSpPr>
        <p:spPr>
          <a:xfrm rot="21210938">
            <a:off x="2632012" y="3150299"/>
            <a:ext cx="498588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900" i="1" spc="200" dirty="0">
                <a:ln>
                  <a:solidFill>
                    <a:schemeClr val="bg1"/>
                  </a:solidFill>
                </a:ln>
                <a:noFill/>
                <a:latin typeface="Barlow Condensed ExtraBold" panose="00000906000000000000" pitchFamily="2" charset="0"/>
              </a:rPr>
              <a:t>Quest</a:t>
            </a:r>
          </a:p>
        </p:txBody>
      </p:sp>
    </p:spTree>
    <p:extLst>
      <p:ext uri="{BB962C8B-B14F-4D97-AF65-F5344CB8AC3E}">
        <p14:creationId xmlns:p14="http://schemas.microsoft.com/office/powerpoint/2010/main" val="10394291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7C3F68-18C3-4AA1-8D10-3DD58F7FF6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5DB1D91-6B92-4131-BDCB-5C279F2856A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Isosceles Triangle 7">
            <a:extLst>
              <a:ext uri="{FF2B5EF4-FFF2-40B4-BE49-F238E27FC236}">
                <a16:creationId xmlns:a16="http://schemas.microsoft.com/office/drawing/2014/main" id="{546D8124-F6B6-46BC-AE32-86A6DEC11419}"/>
              </a:ext>
            </a:extLst>
          </p:cNvPr>
          <p:cNvSpPr/>
          <p:nvPr/>
        </p:nvSpPr>
        <p:spPr>
          <a:xfrm rot="11936845">
            <a:off x="1635817" y="2226167"/>
            <a:ext cx="2182300" cy="1881293"/>
          </a:xfrm>
          <a:prstGeom prst="triangle">
            <a:avLst/>
          </a:prstGeom>
          <a:noFill/>
          <a:ln w="25400">
            <a:solidFill>
              <a:srgbClr val="CD01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1FFDD9DD-09E3-464A-A386-DD77DCD7D322}"/>
              </a:ext>
            </a:extLst>
          </p:cNvPr>
          <p:cNvSpPr/>
          <p:nvPr/>
        </p:nvSpPr>
        <p:spPr>
          <a:xfrm rot="11166653">
            <a:off x="4084942" y="2961355"/>
            <a:ext cx="476661" cy="410915"/>
          </a:xfrm>
          <a:prstGeom prst="triangle">
            <a:avLst/>
          </a:prstGeom>
          <a:noFill/>
          <a:ln w="12700">
            <a:solidFill>
              <a:srgbClr val="CD01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84268F-9A04-4BC9-B055-0E2EBF2D7089}"/>
              </a:ext>
            </a:extLst>
          </p:cNvPr>
          <p:cNvSpPr txBox="1"/>
          <p:nvPr/>
        </p:nvSpPr>
        <p:spPr>
          <a:xfrm rot="21210938">
            <a:off x="2829721" y="2321004"/>
            <a:ext cx="6532559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800" i="1" spc="200" dirty="0" err="1">
                <a:solidFill>
                  <a:schemeClr val="bg1"/>
                </a:solidFill>
                <a:latin typeface="Barlow Condensed ExtraBold" panose="00000906000000000000" pitchFamily="2" charset="0"/>
              </a:rPr>
              <a:t>Multumim</a:t>
            </a:r>
            <a:endParaRPr lang="en-US" sz="13800" i="1" spc="200" dirty="0">
              <a:solidFill>
                <a:schemeClr val="bg1"/>
              </a:solidFill>
              <a:latin typeface="Barlow Condensed ExtraBold" panose="00000906000000000000" pitchFamily="2" charset="0"/>
            </a:endParaRPr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1F2BE055-70BD-4731-A1AA-8DC6FE9F399F}"/>
              </a:ext>
            </a:extLst>
          </p:cNvPr>
          <p:cNvSpPr/>
          <p:nvPr/>
        </p:nvSpPr>
        <p:spPr>
          <a:xfrm rot="9229085">
            <a:off x="9852853" y="3680889"/>
            <a:ext cx="476661" cy="410915"/>
          </a:xfrm>
          <a:prstGeom prst="triangle">
            <a:avLst/>
          </a:prstGeom>
          <a:noFill/>
          <a:ln w="12700">
            <a:solidFill>
              <a:srgbClr val="CD01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0D6DFCB0-9E94-4933-A035-327331175B7E}"/>
              </a:ext>
            </a:extLst>
          </p:cNvPr>
          <p:cNvSpPr/>
          <p:nvPr/>
        </p:nvSpPr>
        <p:spPr>
          <a:xfrm rot="9229085">
            <a:off x="1387161" y="2442160"/>
            <a:ext cx="476661" cy="410915"/>
          </a:xfrm>
          <a:prstGeom prst="triangle">
            <a:avLst/>
          </a:prstGeom>
          <a:noFill/>
          <a:ln w="12700">
            <a:solidFill>
              <a:srgbClr val="CD01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05ED3C39-1F58-47C1-8A0A-5A84A8D6D991}"/>
              </a:ext>
            </a:extLst>
          </p:cNvPr>
          <p:cNvSpPr/>
          <p:nvPr/>
        </p:nvSpPr>
        <p:spPr>
          <a:xfrm rot="11514213">
            <a:off x="9484683" y="2127938"/>
            <a:ext cx="342683" cy="295417"/>
          </a:xfrm>
          <a:prstGeom prst="triangle">
            <a:avLst/>
          </a:prstGeom>
          <a:noFill/>
          <a:ln w="12700">
            <a:solidFill>
              <a:srgbClr val="CD01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3C1B7EB6-7802-4B21-9836-DBF05394AA36}"/>
              </a:ext>
            </a:extLst>
          </p:cNvPr>
          <p:cNvSpPr/>
          <p:nvPr/>
        </p:nvSpPr>
        <p:spPr>
          <a:xfrm rot="3844179">
            <a:off x="3857967" y="4612033"/>
            <a:ext cx="221750" cy="191164"/>
          </a:xfrm>
          <a:prstGeom prst="triangle">
            <a:avLst/>
          </a:prstGeom>
          <a:solidFill>
            <a:srgbClr val="CD01F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8847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5A913BDE-ADD7-4540-9F62-89370487C18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00" r="31200"/>
          <a:stretch>
            <a:fillRect/>
          </a:stretch>
        </p:blipFill>
        <p:spPr/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FA448D7-9527-42CA-93A2-7D492F37CCED}"/>
              </a:ext>
            </a:extLst>
          </p:cNvPr>
          <p:cNvSpPr txBox="1"/>
          <p:nvPr/>
        </p:nvSpPr>
        <p:spPr>
          <a:xfrm>
            <a:off x="5696177" y="1423500"/>
            <a:ext cx="464065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500" dirty="0">
                <a:gradFill flip="none" rotWithShape="1">
                  <a:gsLst>
                    <a:gs pos="0">
                      <a:srgbClr val="7228F1"/>
                    </a:gs>
                    <a:gs pos="100000">
                      <a:srgbClr val="CD01FF"/>
                    </a:gs>
                  </a:gsLst>
                  <a:lin ang="10800000" scaled="1"/>
                  <a:tileRect/>
                </a:gradFill>
                <a:latin typeface="Montserrat SemiBold" panose="00000700000000000000" pitchFamily="2" charset="0"/>
              </a:rPr>
              <a:t>Features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AC2B729-98AF-4281-81E7-E4EC2CE2F7AE}"/>
              </a:ext>
            </a:extLst>
          </p:cNvPr>
          <p:cNvSpPr txBox="1"/>
          <p:nvPr/>
        </p:nvSpPr>
        <p:spPr>
          <a:xfrm>
            <a:off x="5739719" y="3048635"/>
            <a:ext cx="5021944" cy="13285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100" dirty="0">
                <a:solidFill>
                  <a:schemeClr val="bg1"/>
                </a:solidFill>
                <a:latin typeface="Lato" panose="020F0502020204030203" pitchFamily="34" charset="0"/>
              </a:rPr>
              <a:t>In </a:t>
            </a:r>
            <a:r>
              <a:rPr lang="en-US" sz="1100" dirty="0" err="1">
                <a:solidFill>
                  <a:schemeClr val="bg1"/>
                </a:solidFill>
                <a:latin typeface="Lato" panose="020F0502020204030203" pitchFamily="34" charset="0"/>
              </a:rPr>
              <a:t>SurvivalQuest</a:t>
            </a:r>
            <a:r>
              <a:rPr lang="en-US" sz="11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Lato" panose="020F0502020204030203" pitchFamily="34" charset="0"/>
              </a:rPr>
              <a:t>simulam</a:t>
            </a:r>
            <a:r>
              <a:rPr lang="en-US" sz="11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Lato" panose="020F0502020204030203" pitchFamily="34" charset="0"/>
              </a:rPr>
              <a:t>inamic</a:t>
            </a:r>
            <a:r>
              <a:rPr lang="en-US" sz="1100" dirty="0">
                <a:solidFill>
                  <a:schemeClr val="bg1"/>
                </a:solidFill>
                <a:latin typeface="Lato" panose="020F0502020204030203" pitchFamily="34" charset="0"/>
              </a:rPr>
              <a:t> cu A.I. </a:t>
            </a:r>
            <a:r>
              <a:rPr lang="en-US" sz="1100" dirty="0" err="1">
                <a:solidFill>
                  <a:schemeClr val="bg1"/>
                </a:solidFill>
                <a:latin typeface="Lato" panose="020F0502020204030203" pitchFamily="34" charset="0"/>
              </a:rPr>
              <a:t>pentru</a:t>
            </a:r>
            <a:r>
              <a:rPr lang="en-US" sz="1100" dirty="0">
                <a:solidFill>
                  <a:schemeClr val="bg1"/>
                </a:solidFill>
                <a:latin typeface="Lato" panose="020F0502020204030203" pitchFamily="34" charset="0"/>
              </a:rPr>
              <a:t> pathfinding, </a:t>
            </a:r>
            <a:r>
              <a:rPr lang="en-US" sz="1100" dirty="0" err="1">
                <a:solidFill>
                  <a:schemeClr val="bg1"/>
                </a:solidFill>
                <a:latin typeface="Lato" panose="020F0502020204030203" pitchFamily="34" charset="0"/>
              </a:rPr>
              <a:t>modele</a:t>
            </a:r>
            <a:r>
              <a:rPr lang="en-US" sz="1100" dirty="0">
                <a:solidFill>
                  <a:schemeClr val="bg1"/>
                </a:solidFill>
                <a:latin typeface="Lato" panose="020F0502020204030203" pitchFamily="34" charset="0"/>
              </a:rPr>
              <a:t> de lumina </a:t>
            </a:r>
            <a:r>
              <a:rPr lang="en-US" sz="1100" dirty="0" err="1">
                <a:solidFill>
                  <a:schemeClr val="bg1"/>
                </a:solidFill>
                <a:latin typeface="Lato" panose="020F0502020204030203" pitchFamily="34" charset="0"/>
              </a:rPr>
              <a:t>pentru</a:t>
            </a:r>
            <a:r>
              <a:rPr lang="en-US" sz="11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Lato" panose="020F0502020204030203" pitchFamily="34" charset="0"/>
              </a:rPr>
              <a:t>DayNight</a:t>
            </a:r>
            <a:r>
              <a:rPr lang="en-US" sz="1100" dirty="0">
                <a:solidFill>
                  <a:schemeClr val="bg1"/>
                </a:solidFill>
                <a:latin typeface="Lato" panose="020F0502020204030203" pitchFamily="34" charset="0"/>
              </a:rPr>
              <a:t> cycle, Physics </a:t>
            </a:r>
            <a:r>
              <a:rPr lang="en-US" sz="1100" dirty="0" err="1">
                <a:solidFill>
                  <a:schemeClr val="bg1"/>
                </a:solidFill>
                <a:latin typeface="Lato" panose="020F0502020204030203" pitchFamily="34" charset="0"/>
              </a:rPr>
              <a:t>pentru</a:t>
            </a:r>
            <a:r>
              <a:rPr lang="en-US" sz="11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Lato" panose="020F0502020204030203" pitchFamily="34" charset="0"/>
              </a:rPr>
              <a:t>elementele</a:t>
            </a:r>
            <a:r>
              <a:rPr lang="en-US" sz="1100" dirty="0">
                <a:solidFill>
                  <a:schemeClr val="bg1"/>
                </a:solidFill>
                <a:latin typeface="Lato" panose="020F0502020204030203" pitchFamily="34" charset="0"/>
              </a:rPr>
              <a:t> din </a:t>
            </a:r>
            <a:r>
              <a:rPr lang="en-US" sz="1100" dirty="0" err="1">
                <a:solidFill>
                  <a:schemeClr val="bg1"/>
                </a:solidFill>
                <a:latin typeface="Lato" panose="020F0502020204030203" pitchFamily="34" charset="0"/>
              </a:rPr>
              <a:t>joc</a:t>
            </a:r>
            <a:r>
              <a:rPr lang="en-US" sz="11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Lato" panose="020F0502020204030203" pitchFamily="34" charset="0"/>
              </a:rPr>
              <a:t>si</a:t>
            </a:r>
            <a:r>
              <a:rPr lang="en-US" sz="11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Lato" panose="020F0502020204030203" pitchFamily="34" charset="0"/>
              </a:rPr>
              <a:t>diferite</a:t>
            </a:r>
            <a:r>
              <a:rPr lang="en-US" sz="11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Lato" panose="020F0502020204030203" pitchFamily="34" charset="0"/>
              </a:rPr>
              <a:t>animatii</a:t>
            </a:r>
            <a:r>
              <a:rPr lang="en-US" sz="1100" dirty="0">
                <a:solidFill>
                  <a:schemeClr val="bg1"/>
                </a:solidFill>
                <a:latin typeface="Lato" panose="020F0502020204030203" pitchFamily="34" charset="0"/>
              </a:rPr>
              <a:t>. De </a:t>
            </a:r>
            <a:r>
              <a:rPr lang="en-US" sz="1100" dirty="0" err="1">
                <a:solidFill>
                  <a:schemeClr val="bg1"/>
                </a:solidFill>
                <a:latin typeface="Lato" panose="020F0502020204030203" pitchFamily="34" charset="0"/>
              </a:rPr>
              <a:t>asemenea</a:t>
            </a:r>
            <a:r>
              <a:rPr lang="en-US" sz="1100" dirty="0">
                <a:solidFill>
                  <a:schemeClr val="bg1"/>
                </a:solidFill>
                <a:latin typeface="Lato" panose="020F0502020204030203" pitchFamily="34" charset="0"/>
              </a:rPr>
              <a:t>, am </a:t>
            </a:r>
            <a:r>
              <a:rPr lang="en-US" sz="1100" dirty="0" err="1">
                <a:solidFill>
                  <a:schemeClr val="bg1"/>
                </a:solidFill>
                <a:latin typeface="Lato" panose="020F0502020204030203" pitchFamily="34" charset="0"/>
              </a:rPr>
              <a:t>implementat</a:t>
            </a:r>
            <a:r>
              <a:rPr lang="en-US" sz="11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Lato" panose="020F0502020204030203" pitchFamily="34" charset="0"/>
              </a:rPr>
              <a:t>si</a:t>
            </a:r>
            <a:r>
              <a:rPr lang="en-US" sz="11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Lato" panose="020F0502020204030203" pitchFamily="34" charset="0"/>
              </a:rPr>
              <a:t>diferite</a:t>
            </a:r>
            <a:r>
              <a:rPr lang="en-US" sz="1100" dirty="0">
                <a:solidFill>
                  <a:schemeClr val="bg1"/>
                </a:solidFill>
                <a:latin typeface="Lato" panose="020F0502020204030203" pitchFamily="34" charset="0"/>
              </a:rPr>
              <a:t> feature-</a:t>
            </a:r>
            <a:r>
              <a:rPr lang="en-US" sz="1100" dirty="0" err="1">
                <a:solidFill>
                  <a:schemeClr val="bg1"/>
                </a:solidFill>
                <a:latin typeface="Lato" panose="020F0502020204030203" pitchFamily="34" charset="0"/>
              </a:rPr>
              <a:t>uri</a:t>
            </a:r>
            <a:r>
              <a:rPr lang="en-US" sz="11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Lato" panose="020F0502020204030203" pitchFamily="34" charset="0"/>
              </a:rPr>
              <a:t>pentru</a:t>
            </a:r>
            <a:r>
              <a:rPr lang="en-US" sz="1100" dirty="0">
                <a:solidFill>
                  <a:schemeClr val="bg1"/>
                </a:solidFill>
                <a:latin typeface="Lato" panose="020F0502020204030203" pitchFamily="34" charset="0"/>
              </a:rPr>
              <a:t> a </a:t>
            </a:r>
            <a:r>
              <a:rPr lang="en-US" sz="1100" dirty="0" err="1">
                <a:solidFill>
                  <a:schemeClr val="bg1"/>
                </a:solidFill>
                <a:latin typeface="Lato" panose="020F0502020204030203" pitchFamily="34" charset="0"/>
              </a:rPr>
              <a:t>adauga</a:t>
            </a:r>
            <a:r>
              <a:rPr lang="en-US" sz="11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Lato" panose="020F0502020204030203" pitchFamily="34" charset="0"/>
              </a:rPr>
              <a:t>complexitate</a:t>
            </a:r>
            <a:r>
              <a:rPr lang="en-US" sz="11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Lato" panose="020F0502020204030203" pitchFamily="34" charset="0"/>
              </a:rPr>
              <a:t>jocului</a:t>
            </a:r>
            <a:r>
              <a:rPr lang="en-US" sz="1100" dirty="0">
                <a:solidFill>
                  <a:schemeClr val="bg1"/>
                </a:solidFill>
                <a:latin typeface="Lato" panose="020F0502020204030203" pitchFamily="34" charset="0"/>
              </a:rPr>
              <a:t> : </a:t>
            </a:r>
            <a:r>
              <a:rPr lang="en-US" sz="1100" dirty="0" err="1">
                <a:solidFill>
                  <a:schemeClr val="bg1"/>
                </a:solidFill>
                <a:latin typeface="Lato" panose="020F0502020204030203" pitchFamily="34" charset="0"/>
              </a:rPr>
              <a:t>Progresie</a:t>
            </a:r>
            <a:r>
              <a:rPr lang="en-US" sz="1100" dirty="0">
                <a:solidFill>
                  <a:schemeClr val="bg1"/>
                </a:solidFill>
                <a:latin typeface="Lato" panose="020F0502020204030203" pitchFamily="34" charset="0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Lato" panose="020F0502020204030203" pitchFamily="34" charset="0"/>
              </a:rPr>
              <a:t>Armuri</a:t>
            </a:r>
            <a:r>
              <a:rPr lang="en-US" sz="1100" dirty="0">
                <a:solidFill>
                  <a:schemeClr val="bg1"/>
                </a:solidFill>
                <a:latin typeface="Lato" panose="020F0502020204030203" pitchFamily="34" charset="0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Lato" panose="020F0502020204030203" pitchFamily="34" charset="0"/>
              </a:rPr>
              <a:t>Consumabile</a:t>
            </a:r>
            <a:r>
              <a:rPr lang="en-US" sz="1100" dirty="0">
                <a:solidFill>
                  <a:schemeClr val="bg1"/>
                </a:solidFill>
                <a:latin typeface="Lato" panose="020F0502020204030203" pitchFamily="34" charset="0"/>
              </a:rPr>
              <a:t>, UI cu </a:t>
            </a:r>
            <a:r>
              <a:rPr lang="en-US" sz="1100" dirty="0" err="1">
                <a:solidFill>
                  <a:schemeClr val="bg1"/>
                </a:solidFill>
                <a:latin typeface="Lato" panose="020F0502020204030203" pitchFamily="34" charset="0"/>
              </a:rPr>
              <a:t>sistem</a:t>
            </a:r>
            <a:r>
              <a:rPr lang="en-US" sz="1100" dirty="0">
                <a:solidFill>
                  <a:schemeClr val="bg1"/>
                </a:solidFill>
                <a:latin typeface="Lato" panose="020F0502020204030203" pitchFamily="34" charset="0"/>
              </a:rPr>
              <a:t> de HP, Mana </a:t>
            </a:r>
            <a:r>
              <a:rPr lang="en-US" sz="1100" dirty="0" err="1">
                <a:solidFill>
                  <a:schemeClr val="bg1"/>
                </a:solidFill>
                <a:latin typeface="Lato" panose="020F0502020204030203" pitchFamily="34" charset="0"/>
              </a:rPr>
              <a:t>si</a:t>
            </a:r>
            <a:r>
              <a:rPr lang="en-US" sz="1100" dirty="0">
                <a:solidFill>
                  <a:schemeClr val="bg1"/>
                </a:solidFill>
                <a:latin typeface="Lato" panose="020F0502020204030203" pitchFamily="34" charset="0"/>
              </a:rPr>
              <a:t> Hunger </a:t>
            </a:r>
            <a:r>
              <a:rPr lang="en-US" sz="1100" dirty="0" err="1">
                <a:solidFill>
                  <a:schemeClr val="bg1"/>
                </a:solidFill>
                <a:latin typeface="Lato" panose="020F0502020204030203" pitchFamily="34" charset="0"/>
              </a:rPr>
              <a:t>si</a:t>
            </a:r>
            <a:r>
              <a:rPr lang="en-US" sz="1100" dirty="0">
                <a:solidFill>
                  <a:schemeClr val="bg1"/>
                </a:solidFill>
                <a:latin typeface="Lato" panose="020F0502020204030203" pitchFamily="34" charset="0"/>
              </a:rPr>
              <a:t> Combat.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5DD04CF-E55B-48E2-9E4A-8D9216B8C3FC}"/>
              </a:ext>
            </a:extLst>
          </p:cNvPr>
          <p:cNvSpPr txBox="1"/>
          <p:nvPr/>
        </p:nvSpPr>
        <p:spPr>
          <a:xfrm>
            <a:off x="5739719" y="2496825"/>
            <a:ext cx="38141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spc="120" dirty="0">
                <a:solidFill>
                  <a:schemeClr val="bg1">
                    <a:lumMod val="9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Simulation of Open World RPG features</a:t>
            </a:r>
          </a:p>
        </p:txBody>
      </p:sp>
    </p:spTree>
    <p:extLst>
      <p:ext uri="{BB962C8B-B14F-4D97-AF65-F5344CB8AC3E}">
        <p14:creationId xmlns:p14="http://schemas.microsoft.com/office/powerpoint/2010/main" val="39650746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8FA448D7-9527-42CA-93A2-7D492F37CCED}"/>
              </a:ext>
            </a:extLst>
          </p:cNvPr>
          <p:cNvSpPr txBox="1"/>
          <p:nvPr/>
        </p:nvSpPr>
        <p:spPr>
          <a:xfrm>
            <a:off x="5696177" y="1423500"/>
            <a:ext cx="464065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500" dirty="0">
                <a:gradFill flip="none" rotWithShape="1">
                  <a:gsLst>
                    <a:gs pos="0">
                      <a:srgbClr val="7228F1"/>
                    </a:gs>
                    <a:gs pos="100000">
                      <a:srgbClr val="CD01FF"/>
                    </a:gs>
                  </a:gsLst>
                  <a:lin ang="10800000" scaled="1"/>
                  <a:tileRect/>
                </a:gradFill>
                <a:latin typeface="Montserrat SemiBold" panose="00000700000000000000" pitchFamily="2" charset="0"/>
              </a:rPr>
              <a:t>Technologies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5DD04CF-E55B-48E2-9E4A-8D9216B8C3FC}"/>
              </a:ext>
            </a:extLst>
          </p:cNvPr>
          <p:cNvSpPr txBox="1"/>
          <p:nvPr/>
        </p:nvSpPr>
        <p:spPr>
          <a:xfrm>
            <a:off x="5837013" y="2678755"/>
            <a:ext cx="25224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spc="120" dirty="0">
                <a:solidFill>
                  <a:schemeClr val="bg1">
                    <a:lumMod val="9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Engine : Unity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00687BC-7525-4F85-A063-1008C83DAADC}"/>
              </a:ext>
            </a:extLst>
          </p:cNvPr>
          <p:cNvSpPr txBox="1"/>
          <p:nvPr/>
        </p:nvSpPr>
        <p:spPr>
          <a:xfrm>
            <a:off x="5837013" y="3364890"/>
            <a:ext cx="51203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spc="120" dirty="0">
                <a:solidFill>
                  <a:schemeClr val="bg1">
                    <a:lumMod val="9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Programming language : C#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15EEF2-AA87-4C28-9BF7-A5F3AB4F4F03}"/>
              </a:ext>
            </a:extLst>
          </p:cNvPr>
          <p:cNvSpPr txBox="1"/>
          <p:nvPr/>
        </p:nvSpPr>
        <p:spPr>
          <a:xfrm>
            <a:off x="5837013" y="4041731"/>
            <a:ext cx="38587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spc="120" dirty="0">
                <a:solidFill>
                  <a:schemeClr val="bg1">
                    <a:lumMod val="9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3D modeling: Blender</a:t>
            </a:r>
          </a:p>
        </p:txBody>
      </p:sp>
      <p:pic>
        <p:nvPicPr>
          <p:cNvPr id="17" name="Picture Placeholder 16">
            <a:extLst>
              <a:ext uri="{FF2B5EF4-FFF2-40B4-BE49-F238E27FC236}">
                <a16:creationId xmlns:a16="http://schemas.microsoft.com/office/drawing/2014/main" id="{EDD79435-6DF3-4921-8A2C-D39F2E63F92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2157" t="-45307" r="-40431" b="-72972"/>
          <a:stretch/>
        </p:blipFill>
        <p:spPr>
          <a:xfrm>
            <a:off x="2" y="0"/>
            <a:ext cx="4665117" cy="6858000"/>
          </a:xfrm>
        </p:spPr>
      </p:pic>
    </p:spTree>
    <p:extLst>
      <p:ext uri="{BB962C8B-B14F-4D97-AF65-F5344CB8AC3E}">
        <p14:creationId xmlns:p14="http://schemas.microsoft.com/office/powerpoint/2010/main" val="19223039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A3280BA7-6D91-4E80-AE8F-0FE2DF04F35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" t="16077" r="8546" b="19899"/>
          <a:stretch/>
        </p:blipFill>
        <p:spPr>
          <a:xfrm>
            <a:off x="714132" y="995875"/>
            <a:ext cx="5282529" cy="4866250"/>
          </a:xfr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2B42DC59-F7F6-4B2C-87F2-7E232613181E}"/>
              </a:ext>
            </a:extLst>
          </p:cNvPr>
          <p:cNvSpPr txBox="1"/>
          <p:nvPr/>
        </p:nvSpPr>
        <p:spPr>
          <a:xfrm>
            <a:off x="6781193" y="916229"/>
            <a:ext cx="493551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500" dirty="0">
                <a:gradFill flip="none" rotWithShape="1">
                  <a:gsLst>
                    <a:gs pos="0">
                      <a:srgbClr val="CD01FF"/>
                    </a:gs>
                    <a:gs pos="100000">
                      <a:srgbClr val="7228F1"/>
                    </a:gs>
                  </a:gsLst>
                  <a:lin ang="0" scaled="1"/>
                  <a:tileRect/>
                </a:gradFill>
                <a:latin typeface="Montserrat SemiBold" panose="00000700000000000000" pitchFamily="2" charset="0"/>
              </a:rPr>
              <a:t>A.I. Pathfinding</a:t>
            </a:r>
          </a:p>
          <a:p>
            <a:r>
              <a:rPr lang="en-US" sz="4500" dirty="0">
                <a:gradFill flip="none" rotWithShape="1">
                  <a:gsLst>
                    <a:gs pos="0">
                      <a:srgbClr val="CD01FF"/>
                    </a:gs>
                    <a:gs pos="100000">
                      <a:srgbClr val="7228F1"/>
                    </a:gs>
                  </a:gsLst>
                  <a:lin ang="0" scaled="1"/>
                  <a:tileRect/>
                </a:gradFill>
                <a:latin typeface="Montserrat SemiBold" panose="00000700000000000000" pitchFamily="2" charset="0"/>
              </a:rPr>
              <a:t>For Enemies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A356F28-289F-4A88-ACCD-76589C8A3A29}"/>
              </a:ext>
            </a:extLst>
          </p:cNvPr>
          <p:cNvSpPr txBox="1"/>
          <p:nvPr/>
        </p:nvSpPr>
        <p:spPr>
          <a:xfrm>
            <a:off x="6781193" y="2628107"/>
            <a:ext cx="4640650" cy="15824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100" dirty="0" err="1">
                <a:solidFill>
                  <a:schemeClr val="bg1"/>
                </a:solidFill>
                <a:latin typeface="Lato" panose="020F0502020204030203" pitchFamily="34" charset="0"/>
              </a:rPr>
              <a:t>Jocul</a:t>
            </a:r>
            <a:r>
              <a:rPr lang="en-US" sz="11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Lato" panose="020F0502020204030203" pitchFamily="34" charset="0"/>
              </a:rPr>
              <a:t>dispune</a:t>
            </a:r>
            <a:r>
              <a:rPr lang="en-US" sz="1100" dirty="0">
                <a:solidFill>
                  <a:schemeClr val="bg1"/>
                </a:solidFill>
                <a:latin typeface="Lato" panose="020F0502020204030203" pitchFamily="34" charset="0"/>
              </a:rPr>
              <a:t> de Enemy AI, </a:t>
            </a:r>
            <a:r>
              <a:rPr lang="en-US" sz="1100" dirty="0" err="1">
                <a:solidFill>
                  <a:schemeClr val="bg1"/>
                </a:solidFill>
                <a:latin typeface="Lato" panose="020F0502020204030203" pitchFamily="34" charset="0"/>
              </a:rPr>
              <a:t>inamicii</a:t>
            </a:r>
            <a:r>
              <a:rPr lang="en-US" sz="1100" dirty="0">
                <a:solidFill>
                  <a:schemeClr val="bg1"/>
                </a:solidFill>
                <a:latin typeface="Lato" panose="020F0502020204030203" pitchFamily="34" charset="0"/>
              </a:rPr>
              <a:t> se </a:t>
            </a:r>
            <a:r>
              <a:rPr lang="en-US" sz="1100" dirty="0" err="1">
                <a:solidFill>
                  <a:schemeClr val="bg1"/>
                </a:solidFill>
                <a:latin typeface="Lato" panose="020F0502020204030203" pitchFamily="34" charset="0"/>
              </a:rPr>
              <a:t>mișcă</a:t>
            </a:r>
            <a:r>
              <a:rPr lang="en-US" sz="11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Lato" panose="020F0502020204030203" pitchFamily="34" charset="0"/>
              </a:rPr>
              <a:t>inteligent</a:t>
            </a:r>
            <a:r>
              <a:rPr lang="en-US" sz="1100" dirty="0">
                <a:solidFill>
                  <a:schemeClr val="bg1"/>
                </a:solidFill>
                <a:latin typeface="Lato" panose="020F0502020204030203" pitchFamily="34" charset="0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Lato" panose="020F0502020204030203" pitchFamily="34" charset="0"/>
              </a:rPr>
              <a:t>depisează</a:t>
            </a:r>
            <a:r>
              <a:rPr lang="en-US" sz="11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Lato" panose="020F0502020204030203" pitchFamily="34" charset="0"/>
              </a:rPr>
              <a:t>personajul</a:t>
            </a:r>
            <a:r>
              <a:rPr lang="en-US" sz="1100" dirty="0">
                <a:solidFill>
                  <a:schemeClr val="bg1"/>
                </a:solidFill>
                <a:latin typeface="Lato" panose="020F0502020204030203" pitchFamily="34" charset="0"/>
              </a:rPr>
              <a:t> Player </a:t>
            </a:r>
            <a:r>
              <a:rPr lang="en-US" sz="1100" dirty="0" err="1">
                <a:solidFill>
                  <a:schemeClr val="bg1"/>
                </a:solidFill>
                <a:latin typeface="Lato" panose="020F0502020204030203" pitchFamily="34" charset="0"/>
              </a:rPr>
              <a:t>și</a:t>
            </a:r>
            <a:r>
              <a:rPr lang="en-US" sz="1100" dirty="0">
                <a:solidFill>
                  <a:schemeClr val="bg1"/>
                </a:solidFill>
                <a:latin typeface="Lato" panose="020F0502020204030203" pitchFamily="34" charset="0"/>
              </a:rPr>
              <a:t>-l </a:t>
            </a:r>
            <a:r>
              <a:rPr lang="en-US" sz="1100" dirty="0" err="1">
                <a:solidFill>
                  <a:schemeClr val="bg1"/>
                </a:solidFill>
                <a:latin typeface="Lato" panose="020F0502020204030203" pitchFamily="34" charset="0"/>
              </a:rPr>
              <a:t>urmăresc</a:t>
            </a:r>
            <a:r>
              <a:rPr lang="en-US" sz="1100" dirty="0">
                <a:solidFill>
                  <a:schemeClr val="bg1"/>
                </a:solidFill>
                <a:latin typeface="Lato" panose="020F0502020204030203" pitchFamily="34" charset="0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Lato" panose="020F0502020204030203" pitchFamily="34" charset="0"/>
              </a:rPr>
              <a:t>preluându-i</a:t>
            </a:r>
            <a:r>
              <a:rPr lang="en-US" sz="11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Lato" panose="020F0502020204030203" pitchFamily="34" charset="0"/>
              </a:rPr>
              <a:t>locația</a:t>
            </a:r>
            <a:r>
              <a:rPr lang="en-US" sz="11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Lato" panose="020F0502020204030203" pitchFamily="34" charset="0"/>
              </a:rPr>
              <a:t>și</a:t>
            </a:r>
            <a:r>
              <a:rPr lang="en-US" sz="11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Lato" panose="020F0502020204030203" pitchFamily="34" charset="0"/>
              </a:rPr>
              <a:t>atacându</a:t>
            </a:r>
            <a:r>
              <a:rPr lang="en-US" sz="1100" dirty="0">
                <a:solidFill>
                  <a:schemeClr val="bg1"/>
                </a:solidFill>
                <a:latin typeface="Lato" panose="020F0502020204030203" pitchFamily="34" charset="0"/>
              </a:rPr>
              <a:t>-l </a:t>
            </a:r>
            <a:r>
              <a:rPr lang="en-US" sz="1100" dirty="0" err="1">
                <a:solidFill>
                  <a:schemeClr val="bg1"/>
                </a:solidFill>
                <a:latin typeface="Lato" panose="020F0502020204030203" pitchFamily="34" charset="0"/>
              </a:rPr>
              <a:t>atunci</a:t>
            </a:r>
            <a:r>
              <a:rPr lang="en-US" sz="11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Lato" panose="020F0502020204030203" pitchFamily="34" charset="0"/>
              </a:rPr>
              <a:t>când</a:t>
            </a:r>
            <a:r>
              <a:rPr lang="en-US" sz="11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Lato" panose="020F0502020204030203" pitchFamily="34" charset="0"/>
              </a:rPr>
              <a:t>acesta</a:t>
            </a:r>
            <a:r>
              <a:rPr lang="en-US" sz="1100" dirty="0">
                <a:solidFill>
                  <a:schemeClr val="bg1"/>
                </a:solidFill>
                <a:latin typeface="Lato" panose="020F0502020204030203" pitchFamily="34" charset="0"/>
              </a:rPr>
              <a:t> se </a:t>
            </a:r>
            <a:r>
              <a:rPr lang="en-US" sz="1100" dirty="0" err="1">
                <a:solidFill>
                  <a:schemeClr val="bg1"/>
                </a:solidFill>
                <a:latin typeface="Lato" panose="020F0502020204030203" pitchFamily="34" charset="0"/>
              </a:rPr>
              <a:t>află</a:t>
            </a:r>
            <a:r>
              <a:rPr lang="en-US" sz="11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Lato" panose="020F0502020204030203" pitchFamily="34" charset="0"/>
              </a:rPr>
              <a:t>în</a:t>
            </a:r>
            <a:r>
              <a:rPr lang="en-US" sz="11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Lato" panose="020F0502020204030203" pitchFamily="34" charset="0"/>
              </a:rPr>
              <a:t>sfera</a:t>
            </a:r>
            <a:r>
              <a:rPr lang="en-US" sz="1100" dirty="0">
                <a:solidFill>
                  <a:schemeClr val="bg1"/>
                </a:solidFill>
                <a:latin typeface="Lato" panose="020F0502020204030203" pitchFamily="34" charset="0"/>
              </a:rPr>
              <a:t> lor de </a:t>
            </a:r>
            <a:r>
              <a:rPr lang="en-US" sz="1100" dirty="0" err="1">
                <a:solidFill>
                  <a:schemeClr val="bg1"/>
                </a:solidFill>
                <a:latin typeface="Lato" panose="020F0502020204030203" pitchFamily="34" charset="0"/>
              </a:rPr>
              <a:t>interacțiune</a:t>
            </a:r>
            <a:r>
              <a:rPr lang="en-US" sz="1100" dirty="0">
                <a:solidFill>
                  <a:schemeClr val="bg1"/>
                </a:solidFill>
                <a:latin typeface="Lato" panose="020F0502020204030203" pitchFamily="34" charset="0"/>
              </a:rPr>
              <a:t>. </a:t>
            </a:r>
            <a:r>
              <a:rPr lang="en-US" sz="1100" dirty="0" err="1">
                <a:solidFill>
                  <a:schemeClr val="bg1"/>
                </a:solidFill>
                <a:latin typeface="Lato" panose="020F0502020204030203" pitchFamily="34" charset="0"/>
              </a:rPr>
              <a:t>Acest</a:t>
            </a:r>
            <a:r>
              <a:rPr lang="en-US" sz="11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Lato" panose="020F0502020204030203" pitchFamily="34" charset="0"/>
              </a:rPr>
              <a:t>lucru</a:t>
            </a:r>
            <a:r>
              <a:rPr lang="en-US" sz="1100" dirty="0">
                <a:solidFill>
                  <a:schemeClr val="bg1"/>
                </a:solidFill>
                <a:latin typeface="Lato" panose="020F0502020204030203" pitchFamily="34" charset="0"/>
              </a:rPr>
              <a:t> se </a:t>
            </a:r>
            <a:r>
              <a:rPr lang="en-US" sz="1100" dirty="0" err="1">
                <a:solidFill>
                  <a:schemeClr val="bg1"/>
                </a:solidFill>
                <a:latin typeface="Lato" panose="020F0502020204030203" pitchFamily="34" charset="0"/>
              </a:rPr>
              <a:t>realizează</a:t>
            </a:r>
            <a:r>
              <a:rPr lang="en-US" sz="11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Lato" panose="020F0502020204030203" pitchFamily="34" charset="0"/>
              </a:rPr>
              <a:t>printr</a:t>
            </a:r>
            <a:r>
              <a:rPr lang="en-US" sz="1100" dirty="0">
                <a:solidFill>
                  <a:schemeClr val="bg1"/>
                </a:solidFill>
                <a:latin typeface="Lato" panose="020F0502020204030203" pitchFamily="34" charset="0"/>
              </a:rPr>
              <a:t>-un component Unity, Nav Mesh Agent care </a:t>
            </a:r>
            <a:r>
              <a:rPr lang="en-US" sz="1100" dirty="0" err="1">
                <a:solidFill>
                  <a:schemeClr val="bg1"/>
                </a:solidFill>
                <a:latin typeface="Lato" panose="020F0502020204030203" pitchFamily="34" charset="0"/>
              </a:rPr>
              <a:t>specifică</a:t>
            </a:r>
            <a:r>
              <a:rPr lang="en-US" sz="1100" dirty="0">
                <a:solidFill>
                  <a:schemeClr val="bg1"/>
                </a:solidFill>
                <a:latin typeface="Lato" panose="020F0502020204030203" pitchFamily="34" charset="0"/>
              </a:rPr>
              <a:t> area </a:t>
            </a:r>
            <a:r>
              <a:rPr lang="en-US" sz="1100" dirty="0" err="1">
                <a:solidFill>
                  <a:schemeClr val="bg1"/>
                </a:solidFill>
                <a:latin typeface="Lato" panose="020F0502020204030203" pitchFamily="34" charset="0"/>
              </a:rPr>
              <a:t>navigabilă</a:t>
            </a:r>
            <a:r>
              <a:rPr lang="en-US" sz="11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Lato" panose="020F0502020204030203" pitchFamily="34" charset="0"/>
              </a:rPr>
              <a:t>și</a:t>
            </a:r>
            <a:r>
              <a:rPr lang="en-US" sz="11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Lato" panose="020F0502020204030203" pitchFamily="34" charset="0"/>
              </a:rPr>
              <a:t>obstacolele</a:t>
            </a:r>
            <a:r>
              <a:rPr lang="en-US" sz="1100" dirty="0">
                <a:solidFill>
                  <a:schemeClr val="bg1"/>
                </a:solidFill>
                <a:latin typeface="Lato" panose="020F0502020204030203" pitchFamily="34" charset="0"/>
              </a:rPr>
              <a:t> pe care </a:t>
            </a:r>
            <a:r>
              <a:rPr lang="en-US" sz="1100" dirty="0" err="1">
                <a:solidFill>
                  <a:schemeClr val="bg1"/>
                </a:solidFill>
                <a:latin typeface="Lato" panose="020F0502020204030203" pitchFamily="34" charset="0"/>
              </a:rPr>
              <a:t>inamicul</a:t>
            </a:r>
            <a:r>
              <a:rPr lang="en-US" sz="11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Lato" panose="020F0502020204030203" pitchFamily="34" charset="0"/>
              </a:rPr>
              <a:t>trebuie</a:t>
            </a:r>
            <a:r>
              <a:rPr lang="en-US" sz="11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Lato" panose="020F0502020204030203" pitchFamily="34" charset="0"/>
              </a:rPr>
              <a:t>să</a:t>
            </a:r>
            <a:r>
              <a:rPr lang="en-US" sz="1100" dirty="0">
                <a:solidFill>
                  <a:schemeClr val="bg1"/>
                </a:solidFill>
                <a:latin typeface="Lato" panose="020F0502020204030203" pitchFamily="34" charset="0"/>
              </a:rPr>
              <a:t> le evite </a:t>
            </a:r>
            <a:r>
              <a:rPr lang="en-US" sz="1100" dirty="0" err="1">
                <a:solidFill>
                  <a:schemeClr val="bg1"/>
                </a:solidFill>
                <a:latin typeface="Lato" panose="020F0502020204030203" pitchFamily="34" charset="0"/>
              </a:rPr>
              <a:t>folosind</a:t>
            </a:r>
            <a:r>
              <a:rPr lang="en-US" sz="1100" dirty="0">
                <a:solidFill>
                  <a:schemeClr val="bg1"/>
                </a:solidFill>
                <a:latin typeface="Lato" panose="020F0502020204030203" pitchFamily="34" charset="0"/>
              </a:rPr>
              <a:t> un </a:t>
            </a:r>
            <a:r>
              <a:rPr lang="en-US" sz="1100" dirty="0" err="1">
                <a:solidFill>
                  <a:schemeClr val="bg1"/>
                </a:solidFill>
                <a:latin typeface="Lato" panose="020F0502020204030203" pitchFamily="34" charset="0"/>
              </a:rPr>
              <a:t>algoritm</a:t>
            </a:r>
            <a:r>
              <a:rPr lang="en-US" sz="1100" dirty="0">
                <a:solidFill>
                  <a:schemeClr val="bg1"/>
                </a:solidFill>
                <a:latin typeface="Lato" panose="020F0502020204030203" pitchFamily="34" charset="0"/>
              </a:rPr>
              <a:t> A* </a:t>
            </a:r>
            <a:r>
              <a:rPr lang="en-US" sz="1100" dirty="0" err="1">
                <a:solidFill>
                  <a:schemeClr val="bg1"/>
                </a:solidFill>
                <a:latin typeface="Lato" panose="020F0502020204030203" pitchFamily="34" charset="0"/>
              </a:rPr>
              <a:t>ce</a:t>
            </a:r>
            <a:r>
              <a:rPr lang="en-US" sz="11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Lato" panose="020F0502020204030203" pitchFamily="34" charset="0"/>
              </a:rPr>
              <a:t>depistează</a:t>
            </a:r>
            <a:r>
              <a:rPr lang="en-US" sz="11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Lato" panose="020F0502020204030203" pitchFamily="34" charset="0"/>
              </a:rPr>
              <a:t>rutele</a:t>
            </a:r>
            <a:r>
              <a:rPr lang="en-US" sz="11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Lato" panose="020F0502020204030203" pitchFamily="34" charset="0"/>
              </a:rPr>
              <a:t>valide</a:t>
            </a:r>
            <a:r>
              <a:rPr lang="en-US" sz="11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Lato" panose="020F0502020204030203" pitchFamily="34" charset="0"/>
              </a:rPr>
              <a:t>spre</a:t>
            </a:r>
            <a:r>
              <a:rPr lang="en-US" sz="11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Lato" panose="020F0502020204030203" pitchFamily="34" charset="0"/>
              </a:rPr>
              <a:t>destinație</a:t>
            </a:r>
            <a:r>
              <a:rPr lang="en-US" sz="1100" dirty="0">
                <a:solidFill>
                  <a:schemeClr val="bg1"/>
                </a:solidFill>
                <a:latin typeface="Lato" panose="020F0502020204030203" pitchFamily="34" charset="0"/>
              </a:rPr>
              <a:t>.</a:t>
            </a:r>
          </a:p>
        </p:txBody>
      </p:sp>
      <p:sp>
        <p:nvSpPr>
          <p:cNvPr id="71" name="Parallelogram 70">
            <a:extLst>
              <a:ext uri="{FF2B5EF4-FFF2-40B4-BE49-F238E27FC236}">
                <a16:creationId xmlns:a16="http://schemas.microsoft.com/office/drawing/2014/main" id="{81CBDDAB-58B6-4964-AE9F-4063372E9970}"/>
              </a:ext>
            </a:extLst>
          </p:cNvPr>
          <p:cNvSpPr/>
          <p:nvPr/>
        </p:nvSpPr>
        <p:spPr>
          <a:xfrm>
            <a:off x="1323845" y="1401453"/>
            <a:ext cx="1160393" cy="1311013"/>
          </a:xfrm>
          <a:prstGeom prst="parallelogram">
            <a:avLst>
              <a:gd name="adj" fmla="val 32824"/>
            </a:avLst>
          </a:prstGeom>
          <a:gradFill flip="none" rotWithShape="1">
            <a:gsLst>
              <a:gs pos="0">
                <a:srgbClr val="CD01FF">
                  <a:alpha val="39000"/>
                </a:srgbClr>
              </a:gs>
              <a:gs pos="98000">
                <a:srgbClr val="7228F1">
                  <a:alpha val="7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21907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FCFFA5B0-26ED-4C67-B526-E3A6D5FDA346}"/>
              </a:ext>
            </a:extLst>
          </p:cNvPr>
          <p:cNvSpPr txBox="1"/>
          <p:nvPr/>
        </p:nvSpPr>
        <p:spPr>
          <a:xfrm>
            <a:off x="798657" y="1412200"/>
            <a:ext cx="537705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gradFill>
                  <a:gsLst>
                    <a:gs pos="0">
                      <a:srgbClr val="CD01FF"/>
                    </a:gs>
                    <a:gs pos="98000">
                      <a:srgbClr val="7228F1"/>
                    </a:gs>
                  </a:gsLst>
                  <a:lin ang="0" scaled="1"/>
                </a:gradFill>
                <a:latin typeface="Montserrat SemiBold" panose="00000700000000000000" pitchFamily="2" charset="0"/>
              </a:rPr>
              <a:t>Shaders and lightning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B5E1F6D-62AF-4A44-954A-044BF00C6B03}"/>
              </a:ext>
            </a:extLst>
          </p:cNvPr>
          <p:cNvSpPr txBox="1"/>
          <p:nvPr/>
        </p:nvSpPr>
        <p:spPr>
          <a:xfrm>
            <a:off x="854929" y="3082040"/>
            <a:ext cx="4782473" cy="1349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algn="just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dirty="0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Feature-ul Day Night cycle </a:t>
            </a:r>
            <a:r>
              <a:rPr lang="en-US" sz="1100" dirty="0" err="1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simuleaza</a:t>
            </a:r>
            <a:r>
              <a:rPr lang="en-US" sz="1100" dirty="0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o </a:t>
            </a:r>
            <a:r>
              <a:rPr lang="en-US" sz="1100" dirty="0" err="1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rotatie</a:t>
            </a:r>
            <a:r>
              <a:rPr lang="en-US" sz="1100" dirty="0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a </a:t>
            </a:r>
            <a:r>
              <a:rPr lang="en-US" sz="1100" dirty="0" err="1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pamantului</a:t>
            </a:r>
            <a:r>
              <a:rPr lang="en-US" sz="1100" dirty="0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pentru</a:t>
            </a:r>
            <a:r>
              <a:rPr lang="en-US" sz="1100" dirty="0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a </a:t>
            </a:r>
            <a:r>
              <a:rPr lang="en-US" sz="1100" dirty="0" err="1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oferi</a:t>
            </a:r>
            <a:r>
              <a:rPr lang="en-US" sz="1100" dirty="0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o </a:t>
            </a:r>
            <a:r>
              <a:rPr lang="en-US" sz="1100" dirty="0" err="1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experienta</a:t>
            </a:r>
            <a:r>
              <a:rPr lang="en-US" sz="1100" dirty="0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reala</a:t>
            </a:r>
            <a:r>
              <a:rPr lang="en-US" sz="1100" dirty="0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arenei</a:t>
            </a:r>
            <a:r>
              <a:rPr lang="en-US" sz="1100" dirty="0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de </a:t>
            </a:r>
            <a:r>
              <a:rPr lang="en-US" sz="1100" dirty="0" err="1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joc</a:t>
            </a:r>
            <a:r>
              <a:rPr lang="en-US" sz="1100" dirty="0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 </a:t>
            </a:r>
            <a:r>
              <a:rPr lang="en-US" sz="1100" dirty="0" err="1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impreuna</a:t>
            </a:r>
            <a:r>
              <a:rPr lang="en-US" sz="1100" dirty="0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cu feature-ul de fast forward care </a:t>
            </a:r>
            <a:r>
              <a:rPr lang="en-US" sz="1100" dirty="0" err="1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ofera</a:t>
            </a:r>
            <a:r>
              <a:rPr lang="en-US" sz="1100" dirty="0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o </a:t>
            </a:r>
            <a:r>
              <a:rPr lang="en-US" sz="1100" dirty="0" err="1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experienta</a:t>
            </a:r>
            <a:r>
              <a:rPr lang="en-US" sz="1100" dirty="0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dinamica</a:t>
            </a:r>
            <a:r>
              <a:rPr lang="en-US" sz="1100" dirty="0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 </a:t>
            </a:r>
            <a:r>
              <a:rPr lang="en-US" sz="1100" dirty="0" err="1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Acest</a:t>
            </a:r>
            <a:r>
              <a:rPr lang="en-US" sz="1100" dirty="0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feature se </a:t>
            </a:r>
            <a:r>
              <a:rPr lang="en-US" sz="1100" dirty="0" err="1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bazeaza</a:t>
            </a:r>
            <a:r>
              <a:rPr lang="en-US" sz="1100" dirty="0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pe 2 </a:t>
            </a:r>
            <a:r>
              <a:rPr lang="en-US" sz="1100" dirty="0" err="1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variabile</a:t>
            </a:r>
            <a:r>
              <a:rPr lang="en-US" sz="1100" dirty="0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:</a:t>
            </a:r>
          </a:p>
          <a:p>
            <a:pPr marL="0" marR="0" algn="just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</a:t>
            </a:r>
            <a:r>
              <a:rPr lang="en-US" sz="1100" dirty="0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ay length </a:t>
            </a:r>
            <a:r>
              <a:rPr lang="en-US" sz="1100" dirty="0" err="1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si</a:t>
            </a:r>
            <a:r>
              <a:rPr lang="en-US" sz="1100" dirty="0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 </a:t>
            </a:r>
            <a:r>
              <a:rPr lang="en-US" sz="11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</a:t>
            </a:r>
            <a:r>
              <a:rPr lang="en-US" sz="1100" dirty="0" err="1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otatia</a:t>
            </a:r>
            <a:r>
              <a:rPr lang="en-US" sz="1100" dirty="0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unghiului</a:t>
            </a:r>
            <a:r>
              <a:rPr lang="en-US" sz="1100" dirty="0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soarelui</a:t>
            </a:r>
            <a:endParaRPr lang="en-US" sz="1100" dirty="0">
              <a:solidFill>
                <a:schemeClr val="bg1"/>
              </a:solidFill>
              <a:effectLst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0" marR="0" algn="just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dirty="0" err="1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Vom</a:t>
            </a:r>
            <a:r>
              <a:rPr lang="en-US" sz="1100" dirty="0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avea</a:t>
            </a:r>
            <a:r>
              <a:rPr lang="en-US" sz="1100" dirty="0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un </a:t>
            </a:r>
            <a:r>
              <a:rPr lang="en-US" sz="1100" dirty="0" err="1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obiect</a:t>
            </a:r>
            <a:r>
              <a:rPr lang="en-US" sz="1100" dirty="0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empty </a:t>
            </a:r>
            <a:r>
              <a:rPr lang="en-US" sz="1100" dirty="0" err="1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DayNightCycle</a:t>
            </a:r>
            <a:r>
              <a:rPr lang="en-US" sz="1100" dirty="0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caruia</a:t>
            </a:r>
            <a:r>
              <a:rPr lang="en-US" sz="1100" dirty="0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ii </a:t>
            </a:r>
            <a:r>
              <a:rPr lang="en-US" sz="1100" dirty="0" err="1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atribuim</a:t>
            </a:r>
            <a:r>
              <a:rPr lang="en-US" sz="1100" dirty="0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scriptul</a:t>
            </a:r>
            <a:r>
              <a:rPr lang="en-US" sz="11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corespunzator</a:t>
            </a:r>
            <a:endParaRPr lang="en-US" sz="1100" dirty="0">
              <a:solidFill>
                <a:schemeClr val="bg1"/>
              </a:solidFill>
              <a:effectLst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93959C1B-15D6-44E7-8590-152D1550AB09}"/>
              </a:ext>
            </a:extLst>
          </p:cNvPr>
          <p:cNvCxnSpPr>
            <a:cxnSpLocks/>
          </p:cNvCxnSpPr>
          <p:nvPr/>
        </p:nvCxnSpPr>
        <p:spPr>
          <a:xfrm flipH="1">
            <a:off x="7342490" y="3306742"/>
            <a:ext cx="863203" cy="3539780"/>
          </a:xfrm>
          <a:prstGeom prst="line">
            <a:avLst/>
          </a:prstGeom>
          <a:ln w="25400">
            <a:gradFill>
              <a:gsLst>
                <a:gs pos="0">
                  <a:srgbClr val="CD01FF"/>
                </a:gs>
                <a:gs pos="100000">
                  <a:srgbClr val="7228F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228F4CF9-A119-454E-B007-26D104EA07F6}"/>
              </a:ext>
            </a:extLst>
          </p:cNvPr>
          <p:cNvCxnSpPr>
            <a:cxnSpLocks/>
          </p:cNvCxnSpPr>
          <p:nvPr/>
        </p:nvCxnSpPr>
        <p:spPr>
          <a:xfrm flipH="1">
            <a:off x="11337071" y="2645352"/>
            <a:ext cx="871105" cy="3572171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3D47BE96-3860-423A-B05B-D3D357A573FF}"/>
              </a:ext>
            </a:extLst>
          </p:cNvPr>
          <p:cNvCxnSpPr>
            <a:cxnSpLocks/>
          </p:cNvCxnSpPr>
          <p:nvPr/>
        </p:nvCxnSpPr>
        <p:spPr>
          <a:xfrm flipH="1">
            <a:off x="11255898" y="3914086"/>
            <a:ext cx="717898" cy="2943914"/>
          </a:xfrm>
          <a:prstGeom prst="line">
            <a:avLst/>
          </a:prstGeom>
          <a:ln w="22225">
            <a:gradFill>
              <a:gsLst>
                <a:gs pos="0">
                  <a:srgbClr val="CD01FF"/>
                </a:gs>
                <a:gs pos="100000">
                  <a:srgbClr val="7228F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 descr="Text&#10;&#10;Description automatically generated with medium confidence">
            <a:extLst>
              <a:ext uri="{FF2B5EF4-FFF2-40B4-BE49-F238E27FC236}">
                <a16:creationId xmlns:a16="http://schemas.microsoft.com/office/drawing/2014/main" id="{54BC0BE5-866B-4ED5-9965-DEAB6900790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731947" y="3306742"/>
            <a:ext cx="2882900" cy="49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1340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FCFFA5B0-26ED-4C67-B526-E3A6D5FDA346}"/>
              </a:ext>
            </a:extLst>
          </p:cNvPr>
          <p:cNvSpPr txBox="1"/>
          <p:nvPr/>
        </p:nvSpPr>
        <p:spPr>
          <a:xfrm>
            <a:off x="798657" y="1412200"/>
            <a:ext cx="537705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gradFill>
                  <a:gsLst>
                    <a:gs pos="0">
                      <a:srgbClr val="CD01FF"/>
                    </a:gs>
                    <a:gs pos="98000">
                      <a:srgbClr val="7228F1"/>
                    </a:gs>
                  </a:gsLst>
                  <a:lin ang="0" scaled="1"/>
                </a:gradFill>
                <a:latin typeface="Montserrat SemiBold" panose="00000700000000000000" pitchFamily="2" charset="0"/>
              </a:rPr>
              <a:t>Shaders and lightning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B5E1F6D-62AF-4A44-954A-044BF00C6B03}"/>
              </a:ext>
            </a:extLst>
          </p:cNvPr>
          <p:cNvSpPr txBox="1"/>
          <p:nvPr/>
        </p:nvSpPr>
        <p:spPr>
          <a:xfrm>
            <a:off x="854929" y="3082040"/>
            <a:ext cx="4782473" cy="35648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algn="just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dirty="0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 </a:t>
            </a:r>
            <a:r>
              <a:rPr lang="en-US" sz="1100" dirty="0" err="1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functie</a:t>
            </a:r>
            <a:r>
              <a:rPr lang="en-US" sz="1100" dirty="0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de day length-ul </a:t>
            </a:r>
            <a:r>
              <a:rPr lang="en-US" sz="1100" dirty="0" err="1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stabilit</a:t>
            </a:r>
            <a:r>
              <a:rPr lang="en-US" sz="1100" dirty="0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 </a:t>
            </a:r>
            <a:r>
              <a:rPr lang="en-US" sz="1100" dirty="0" err="1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obtinem</a:t>
            </a:r>
            <a:r>
              <a:rPr lang="en-US" sz="1100" dirty="0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un </a:t>
            </a:r>
            <a:r>
              <a:rPr lang="en-US" sz="1100" dirty="0" err="1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timp</a:t>
            </a:r>
            <a:r>
              <a:rPr lang="en-US" sz="1100" dirty="0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al </a:t>
            </a:r>
            <a:r>
              <a:rPr lang="en-US" sz="1100" dirty="0" err="1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zilei</a:t>
            </a:r>
            <a:r>
              <a:rPr lang="en-US" sz="1100" dirty="0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pentru</a:t>
            </a:r>
            <a:r>
              <a:rPr lang="en-US" sz="1100" dirty="0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fiecare</a:t>
            </a:r>
            <a:r>
              <a:rPr lang="en-US" sz="1100" dirty="0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frame, </a:t>
            </a:r>
            <a:r>
              <a:rPr lang="en-US" sz="1100" dirty="0" err="1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iar</a:t>
            </a:r>
            <a:r>
              <a:rPr lang="en-US" sz="1100" dirty="0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pt</a:t>
            </a:r>
            <a:r>
              <a:rPr lang="en-US" sz="1100" dirty="0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fiecare</a:t>
            </a:r>
            <a:r>
              <a:rPr lang="en-US" sz="1100" dirty="0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frame </a:t>
            </a:r>
            <a:r>
              <a:rPr lang="en-US" sz="1100" dirty="0" err="1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calculam</a:t>
            </a:r>
            <a:r>
              <a:rPr lang="en-US" sz="1100" dirty="0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unghiul</a:t>
            </a:r>
            <a:r>
              <a:rPr lang="en-US" sz="1100" dirty="0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soarelui</a:t>
            </a:r>
            <a:r>
              <a:rPr lang="en-US" sz="1100" dirty="0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 </a:t>
            </a:r>
            <a:r>
              <a:rPr lang="en-US" sz="1100" dirty="0" err="1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obtinut</a:t>
            </a:r>
            <a:r>
              <a:rPr lang="en-US" sz="1100" dirty="0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prin</a:t>
            </a:r>
            <a:r>
              <a:rPr lang="en-US" sz="1100" dirty="0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rotatia</a:t>
            </a:r>
            <a:r>
              <a:rPr lang="en-US" sz="1100" dirty="0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pe </a:t>
            </a:r>
            <a:r>
              <a:rPr lang="en-US" sz="1100" dirty="0" err="1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axa</a:t>
            </a:r>
            <a:r>
              <a:rPr lang="en-US" sz="1100" dirty="0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y.</a:t>
            </a:r>
          </a:p>
          <a:p>
            <a:pPr marL="0" marR="0" algn="just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dirty="0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1. </a:t>
            </a:r>
            <a:r>
              <a:rPr lang="en-US" sz="1100" dirty="0" err="1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Primul</a:t>
            </a:r>
            <a:r>
              <a:rPr lang="en-US" sz="1100" dirty="0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pas, </a:t>
            </a:r>
            <a:r>
              <a:rPr lang="en-US" sz="1100" dirty="0" err="1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scalam</a:t>
            </a:r>
            <a:r>
              <a:rPr lang="en-US" sz="1100" dirty="0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timpul</a:t>
            </a:r>
            <a:r>
              <a:rPr lang="en-US" sz="1100" dirty="0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: _</a:t>
            </a:r>
            <a:r>
              <a:rPr lang="en-US" sz="1100" dirty="0" err="1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timeScale</a:t>
            </a:r>
            <a:r>
              <a:rPr lang="en-US" sz="1100" dirty="0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= 24 / (_</a:t>
            </a:r>
            <a:r>
              <a:rPr lang="en-US" sz="1100" dirty="0" err="1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targetDayLength</a:t>
            </a:r>
            <a:r>
              <a:rPr lang="en-US" sz="1100" dirty="0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/ 60);</a:t>
            </a:r>
          </a:p>
          <a:p>
            <a:pPr marL="0" marR="0" algn="just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dirty="0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2. Al </a:t>
            </a:r>
            <a:r>
              <a:rPr lang="en-US" sz="1100" dirty="0" err="1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doilea</a:t>
            </a:r>
            <a:r>
              <a:rPr lang="en-US" sz="1100" dirty="0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pas, </a:t>
            </a:r>
            <a:r>
              <a:rPr lang="en-US" sz="1100" dirty="0" err="1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updatam</a:t>
            </a:r>
            <a:r>
              <a:rPr lang="en-US" sz="1100" dirty="0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timpul</a:t>
            </a:r>
            <a:r>
              <a:rPr lang="en-US" sz="1100" dirty="0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: </a:t>
            </a:r>
          </a:p>
          <a:p>
            <a:pPr marL="0" marR="0" algn="just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dirty="0" err="1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timeOfDay</a:t>
            </a:r>
            <a:r>
              <a:rPr lang="en-US" sz="1100" dirty="0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+= </a:t>
            </a:r>
            <a:r>
              <a:rPr lang="en-US" sz="1100" dirty="0" err="1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Time.deltaTime</a:t>
            </a:r>
            <a:r>
              <a:rPr lang="en-US" sz="1100" dirty="0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* _</a:t>
            </a:r>
            <a:r>
              <a:rPr lang="en-US" sz="1100" dirty="0" err="1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timeScale</a:t>
            </a:r>
            <a:r>
              <a:rPr lang="en-US" sz="1100" dirty="0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/ 86400</a:t>
            </a:r>
          </a:p>
          <a:p>
            <a:pPr marL="0" marR="0" algn="just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dirty="0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3. Al </a:t>
            </a:r>
            <a:r>
              <a:rPr lang="en-US" sz="1100" dirty="0" err="1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treilea</a:t>
            </a:r>
            <a:r>
              <a:rPr lang="en-US" sz="1100" dirty="0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pas, </a:t>
            </a:r>
            <a:r>
              <a:rPr lang="en-US" sz="1100" dirty="0" err="1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calculam</a:t>
            </a:r>
            <a:r>
              <a:rPr lang="en-US" sz="1100" dirty="0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rotatia</a:t>
            </a:r>
            <a:r>
              <a:rPr lang="en-US" sz="1100" dirty="0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soarelui</a:t>
            </a:r>
            <a:r>
              <a:rPr lang="en-US" sz="1100" dirty="0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 pe </a:t>
            </a:r>
            <a:r>
              <a:rPr lang="en-US" sz="1100" dirty="0" err="1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baza</a:t>
            </a:r>
            <a:r>
              <a:rPr lang="en-US" sz="1100" dirty="0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unghiului</a:t>
            </a:r>
            <a:r>
              <a:rPr lang="en-US" sz="1100" dirty="0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lui</a:t>
            </a:r>
            <a:r>
              <a:rPr lang="en-US" sz="1100" dirty="0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 care la </a:t>
            </a:r>
            <a:r>
              <a:rPr lang="en-US" sz="1100" dirty="0" err="1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randul</a:t>
            </a:r>
            <a:r>
              <a:rPr lang="en-US" sz="1100" dirty="0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lui</a:t>
            </a:r>
            <a:r>
              <a:rPr lang="en-US" sz="1100" dirty="0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este</a:t>
            </a:r>
            <a:r>
              <a:rPr lang="en-US" sz="1100" dirty="0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bazat</a:t>
            </a:r>
            <a:r>
              <a:rPr lang="en-US" sz="1100" dirty="0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pe </a:t>
            </a:r>
            <a:r>
              <a:rPr lang="en-US" sz="1100" dirty="0" err="1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timpul</a:t>
            </a:r>
            <a:r>
              <a:rPr lang="en-US" sz="1100" dirty="0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curent</a:t>
            </a:r>
            <a:r>
              <a:rPr lang="en-US" sz="1100" dirty="0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al </a:t>
            </a:r>
            <a:r>
              <a:rPr lang="en-US" sz="1100" dirty="0" err="1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zilei</a:t>
            </a:r>
            <a:r>
              <a:rPr lang="en-US" sz="1100" dirty="0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:</a:t>
            </a:r>
          </a:p>
          <a:p>
            <a:pPr marL="0" marR="0" algn="just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dirty="0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float </a:t>
            </a:r>
            <a:r>
              <a:rPr lang="en-US" sz="1100" dirty="0" err="1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sunAngle</a:t>
            </a:r>
            <a:r>
              <a:rPr lang="en-US" sz="1100" dirty="0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= </a:t>
            </a:r>
            <a:r>
              <a:rPr lang="en-US" sz="1100" dirty="0" err="1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timeOfDay</a:t>
            </a:r>
            <a:r>
              <a:rPr lang="en-US" sz="1100" dirty="0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* 360f;</a:t>
            </a:r>
          </a:p>
          <a:p>
            <a:pPr marL="0" marR="0" algn="just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dirty="0" err="1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dailyRotation.transform.localRotation</a:t>
            </a:r>
            <a:r>
              <a:rPr lang="en-US" sz="1100" dirty="0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= </a:t>
            </a:r>
            <a:r>
              <a:rPr lang="en-US" sz="1100" dirty="0" err="1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Quaternion.Euler</a:t>
            </a:r>
            <a:r>
              <a:rPr lang="en-US" sz="1100" dirty="0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(new Vector3(0f, 0f, </a:t>
            </a:r>
            <a:r>
              <a:rPr lang="en-US" sz="1100" dirty="0" err="1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sunAngle</a:t>
            </a:r>
            <a:r>
              <a:rPr lang="en-US" sz="1100" dirty="0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));</a:t>
            </a:r>
          </a:p>
          <a:p>
            <a:pPr marL="0" marR="0" algn="just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dirty="0" err="1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Astfel</a:t>
            </a:r>
            <a:r>
              <a:rPr lang="en-US" sz="1100" dirty="0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 </a:t>
            </a:r>
            <a:r>
              <a:rPr lang="en-US" sz="1100" dirty="0" err="1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avem</a:t>
            </a:r>
            <a:r>
              <a:rPr lang="en-US" sz="1100" dirty="0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nevoie</a:t>
            </a:r>
            <a:r>
              <a:rPr lang="en-US" sz="1100" dirty="0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de un </a:t>
            </a:r>
            <a:r>
              <a:rPr lang="en-US" sz="1100" dirty="0" err="1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soare</a:t>
            </a:r>
            <a:r>
              <a:rPr lang="en-US" sz="1100" dirty="0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 o lumina </a:t>
            </a:r>
            <a:r>
              <a:rPr lang="en-US" sz="1100" dirty="0" err="1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directionala</a:t>
            </a:r>
            <a:r>
              <a:rPr lang="en-US" sz="1100" dirty="0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care </a:t>
            </a:r>
            <a:r>
              <a:rPr lang="en-US" sz="1100" dirty="0" err="1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sa</a:t>
            </a:r>
            <a:r>
              <a:rPr lang="en-US" sz="1100" dirty="0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isi</a:t>
            </a:r>
            <a:r>
              <a:rPr lang="en-US" sz="1100" dirty="0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schimba</a:t>
            </a:r>
            <a:r>
              <a:rPr lang="en-US" sz="1100" dirty="0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pozitia</a:t>
            </a:r>
            <a:r>
              <a:rPr lang="en-US" sz="1100" dirty="0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constant, </a:t>
            </a:r>
            <a:r>
              <a:rPr lang="en-US" sz="1100" dirty="0" err="1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iar</a:t>
            </a:r>
            <a:r>
              <a:rPr lang="en-US" sz="1100" dirty="0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culoarea</a:t>
            </a:r>
            <a:r>
              <a:rPr lang="en-US" sz="1100" dirty="0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acestei</a:t>
            </a:r>
            <a:r>
              <a:rPr lang="en-US" sz="1100" dirty="0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lumini</a:t>
            </a:r>
            <a:r>
              <a:rPr lang="en-US" sz="1100" dirty="0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poate</a:t>
            </a:r>
            <a:r>
              <a:rPr lang="en-US" sz="1100" dirty="0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fi </a:t>
            </a:r>
            <a:r>
              <a:rPr lang="en-US" sz="1100" dirty="0" err="1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customizata</a:t>
            </a:r>
            <a:r>
              <a:rPr lang="en-US" sz="1100" dirty="0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 </a:t>
            </a:r>
            <a:r>
              <a:rPr lang="en-US" sz="1100" dirty="0" err="1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Vom</a:t>
            </a:r>
            <a:r>
              <a:rPr lang="en-US" sz="1100" dirty="0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da reference la </a:t>
            </a:r>
            <a:r>
              <a:rPr lang="en-US" sz="1100" dirty="0" err="1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soare</a:t>
            </a:r>
            <a:r>
              <a:rPr lang="en-US" sz="1100" dirty="0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 care </a:t>
            </a:r>
            <a:r>
              <a:rPr lang="en-US" sz="1100" dirty="0" err="1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defapt</a:t>
            </a:r>
            <a:r>
              <a:rPr lang="en-US" sz="1100" dirty="0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este</a:t>
            </a:r>
            <a:r>
              <a:rPr lang="en-US" sz="1100" dirty="0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un child al </a:t>
            </a:r>
            <a:r>
              <a:rPr lang="en-US" sz="1100" dirty="0" err="1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obiectului</a:t>
            </a:r>
            <a:r>
              <a:rPr lang="en-US" sz="1100" dirty="0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rotation.</a:t>
            </a:r>
          </a:p>
          <a:p>
            <a:pPr marL="0" marR="0" algn="just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endParaRPr lang="en-US" sz="1100" dirty="0">
              <a:solidFill>
                <a:schemeClr val="bg1"/>
              </a:solidFill>
              <a:effectLst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93959C1B-15D6-44E7-8590-152D1550AB09}"/>
              </a:ext>
            </a:extLst>
          </p:cNvPr>
          <p:cNvCxnSpPr>
            <a:cxnSpLocks/>
          </p:cNvCxnSpPr>
          <p:nvPr/>
        </p:nvCxnSpPr>
        <p:spPr>
          <a:xfrm flipH="1">
            <a:off x="7342490" y="3306742"/>
            <a:ext cx="863203" cy="3539780"/>
          </a:xfrm>
          <a:prstGeom prst="line">
            <a:avLst/>
          </a:prstGeom>
          <a:ln w="25400">
            <a:gradFill>
              <a:gsLst>
                <a:gs pos="0">
                  <a:srgbClr val="CD01FF"/>
                </a:gs>
                <a:gs pos="100000">
                  <a:srgbClr val="7228F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228F4CF9-A119-454E-B007-26D104EA07F6}"/>
              </a:ext>
            </a:extLst>
          </p:cNvPr>
          <p:cNvCxnSpPr>
            <a:cxnSpLocks/>
          </p:cNvCxnSpPr>
          <p:nvPr/>
        </p:nvCxnSpPr>
        <p:spPr>
          <a:xfrm flipH="1">
            <a:off x="11337071" y="2645352"/>
            <a:ext cx="871105" cy="3572171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3D47BE96-3860-423A-B05B-D3D357A573FF}"/>
              </a:ext>
            </a:extLst>
          </p:cNvPr>
          <p:cNvCxnSpPr>
            <a:cxnSpLocks/>
          </p:cNvCxnSpPr>
          <p:nvPr/>
        </p:nvCxnSpPr>
        <p:spPr>
          <a:xfrm flipH="1">
            <a:off x="11255898" y="3914086"/>
            <a:ext cx="717898" cy="2943914"/>
          </a:xfrm>
          <a:prstGeom prst="line">
            <a:avLst/>
          </a:prstGeom>
          <a:ln w="22225">
            <a:gradFill>
              <a:gsLst>
                <a:gs pos="0">
                  <a:srgbClr val="CD01FF"/>
                </a:gs>
                <a:gs pos="100000">
                  <a:srgbClr val="7228F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D13C259-3574-4112-BC67-5195416AA35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687607" y="2367665"/>
            <a:ext cx="3035300" cy="142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2084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1B8821E2-C1D4-4ED5-B27D-C5A10CD88E2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8" r="778"/>
          <a:stretch>
            <a:fillRect/>
          </a:stretch>
        </p:blipFill>
        <p:spPr/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FA448D7-9527-42CA-93A2-7D492F37CCED}"/>
              </a:ext>
            </a:extLst>
          </p:cNvPr>
          <p:cNvSpPr txBox="1"/>
          <p:nvPr/>
        </p:nvSpPr>
        <p:spPr>
          <a:xfrm>
            <a:off x="5696177" y="1423500"/>
            <a:ext cx="464065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500" dirty="0">
                <a:gradFill flip="none" rotWithShape="1">
                  <a:gsLst>
                    <a:gs pos="0">
                      <a:srgbClr val="7228F1"/>
                    </a:gs>
                    <a:gs pos="100000">
                      <a:srgbClr val="CD01FF"/>
                    </a:gs>
                  </a:gsLst>
                  <a:lin ang="10800000" scaled="1"/>
                  <a:tileRect/>
                </a:gradFill>
                <a:latin typeface="Montserrat SemiBold" panose="00000700000000000000" pitchFamily="2" charset="0"/>
              </a:rPr>
              <a:t>Physics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AC2B729-98AF-4281-81E7-E4EC2CE2F7AE}"/>
              </a:ext>
            </a:extLst>
          </p:cNvPr>
          <p:cNvSpPr txBox="1"/>
          <p:nvPr/>
        </p:nvSpPr>
        <p:spPr>
          <a:xfrm>
            <a:off x="5739719" y="3425398"/>
            <a:ext cx="5021944" cy="20902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100" dirty="0" err="1">
                <a:solidFill>
                  <a:schemeClr val="bg1"/>
                </a:solidFill>
                <a:latin typeface="Lato" panose="020F0502020204030203" pitchFamily="34" charset="0"/>
              </a:rPr>
              <a:t>Toate</a:t>
            </a:r>
            <a:r>
              <a:rPr lang="en-US" sz="11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Lato" panose="020F0502020204030203" pitchFamily="34" charset="0"/>
              </a:rPr>
              <a:t>obiectele</a:t>
            </a:r>
            <a:r>
              <a:rPr lang="en-US" sz="11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Lato" panose="020F0502020204030203" pitchFamily="34" charset="0"/>
              </a:rPr>
              <a:t>rigide</a:t>
            </a:r>
            <a:r>
              <a:rPr lang="en-US" sz="1100" dirty="0">
                <a:solidFill>
                  <a:schemeClr val="bg1"/>
                </a:solidFill>
                <a:latin typeface="Lato" panose="020F0502020204030203" pitchFamily="34" charset="0"/>
              </a:rPr>
              <a:t> ale </a:t>
            </a:r>
            <a:r>
              <a:rPr lang="en-US" sz="1100" dirty="0" err="1">
                <a:solidFill>
                  <a:schemeClr val="bg1"/>
                </a:solidFill>
                <a:latin typeface="Lato" panose="020F0502020204030203" pitchFamily="34" charset="0"/>
              </a:rPr>
              <a:t>jocului</a:t>
            </a:r>
            <a:r>
              <a:rPr lang="en-US" sz="1100" dirty="0">
                <a:solidFill>
                  <a:schemeClr val="bg1"/>
                </a:solidFill>
                <a:latin typeface="Lato" panose="020F0502020204030203" pitchFamily="34" charset="0"/>
              </a:rPr>
              <a:t> (NPCS, TREES,STATUE,PILLARS, ITEMS) </a:t>
            </a:r>
            <a:r>
              <a:rPr lang="en-US" sz="1100" dirty="0" err="1">
                <a:solidFill>
                  <a:schemeClr val="bg1"/>
                </a:solidFill>
                <a:latin typeface="Lato" panose="020F0502020204030203" pitchFamily="34" charset="0"/>
              </a:rPr>
              <a:t>dispun</a:t>
            </a:r>
            <a:r>
              <a:rPr lang="en-US" sz="1100" dirty="0">
                <a:solidFill>
                  <a:schemeClr val="bg1"/>
                </a:solidFill>
                <a:latin typeface="Lato" panose="020F0502020204030203" pitchFamily="34" charset="0"/>
              </a:rPr>
              <a:t> de o </a:t>
            </a:r>
            <a:r>
              <a:rPr lang="en-US" sz="1100" dirty="0" err="1">
                <a:solidFill>
                  <a:schemeClr val="bg1"/>
                </a:solidFill>
                <a:latin typeface="Lato" panose="020F0502020204030203" pitchFamily="34" charset="0"/>
              </a:rPr>
              <a:t>componentă</a:t>
            </a:r>
            <a:r>
              <a:rPr lang="en-US" sz="1100" dirty="0">
                <a:solidFill>
                  <a:schemeClr val="bg1"/>
                </a:solidFill>
                <a:latin typeface="Lato" panose="020F0502020204030203" pitchFamily="34" charset="0"/>
              </a:rPr>
              <a:t> Unity </a:t>
            </a:r>
            <a:r>
              <a:rPr lang="en-US" sz="1100" dirty="0" err="1">
                <a:solidFill>
                  <a:schemeClr val="bg1"/>
                </a:solidFill>
                <a:latin typeface="Lato" panose="020F0502020204030203" pitchFamily="34" charset="0"/>
              </a:rPr>
              <a:t>numită</a:t>
            </a:r>
            <a:r>
              <a:rPr lang="en-US" sz="11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Lato" panose="020F0502020204030203" pitchFamily="34" charset="0"/>
              </a:rPr>
              <a:t>Rigibody</a:t>
            </a:r>
            <a:r>
              <a:rPr lang="en-US" sz="1100" dirty="0">
                <a:solidFill>
                  <a:schemeClr val="bg1"/>
                </a:solidFill>
                <a:latin typeface="Lato" panose="020F0502020204030203" pitchFamily="34" charset="0"/>
              </a:rPr>
              <a:t> care </a:t>
            </a:r>
            <a:r>
              <a:rPr lang="en-US" sz="1100" dirty="0" err="1">
                <a:solidFill>
                  <a:schemeClr val="bg1"/>
                </a:solidFill>
                <a:latin typeface="Lato" panose="020F0502020204030203" pitchFamily="34" charset="0"/>
              </a:rPr>
              <a:t>detectează</a:t>
            </a:r>
            <a:r>
              <a:rPr lang="en-US" sz="11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Lato" panose="020F0502020204030203" pitchFamily="34" charset="0"/>
              </a:rPr>
              <a:t>coliziuni</a:t>
            </a:r>
            <a:r>
              <a:rPr lang="en-US" sz="11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Lato" panose="020F0502020204030203" pitchFamily="34" charset="0"/>
              </a:rPr>
              <a:t>și</a:t>
            </a:r>
            <a:r>
              <a:rPr lang="en-US" sz="1100" dirty="0">
                <a:solidFill>
                  <a:schemeClr val="bg1"/>
                </a:solidFill>
                <a:latin typeface="Lato" panose="020F0502020204030203" pitchFamily="34" charset="0"/>
              </a:rPr>
              <a:t> nu permit </a:t>
            </a:r>
            <a:r>
              <a:rPr lang="en-US" sz="1100" dirty="0" err="1">
                <a:solidFill>
                  <a:schemeClr val="bg1"/>
                </a:solidFill>
                <a:latin typeface="Lato" panose="020F0502020204030203" pitchFamily="34" charset="0"/>
              </a:rPr>
              <a:t>jucătorului</a:t>
            </a:r>
            <a:r>
              <a:rPr lang="en-US" sz="11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Lato" panose="020F0502020204030203" pitchFamily="34" charset="0"/>
              </a:rPr>
              <a:t>sau</a:t>
            </a:r>
            <a:r>
              <a:rPr lang="en-US" sz="11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Lato" panose="020F0502020204030203" pitchFamily="34" charset="0"/>
              </a:rPr>
              <a:t>altor</a:t>
            </a:r>
            <a:r>
              <a:rPr lang="en-US" sz="11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Lato" panose="020F0502020204030203" pitchFamily="34" charset="0"/>
              </a:rPr>
              <a:t>elemente</a:t>
            </a:r>
            <a:r>
              <a:rPr lang="en-US" sz="11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Lato" panose="020F0502020204030203" pitchFamily="34" charset="0"/>
              </a:rPr>
              <a:t>trecerea</a:t>
            </a:r>
            <a:r>
              <a:rPr lang="en-US" sz="11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Lato" panose="020F0502020204030203" pitchFamily="34" charset="0"/>
              </a:rPr>
              <a:t>prin</a:t>
            </a:r>
            <a:r>
              <a:rPr lang="en-US" sz="11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Lato" panose="020F0502020204030203" pitchFamily="34" charset="0"/>
              </a:rPr>
              <a:t>ele</a:t>
            </a:r>
            <a:r>
              <a:rPr lang="en-US" sz="11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Lato" panose="020F0502020204030203" pitchFamily="34" charset="0"/>
              </a:rPr>
              <a:t>simulând</a:t>
            </a:r>
            <a:r>
              <a:rPr lang="en-US" sz="1100" dirty="0">
                <a:solidFill>
                  <a:schemeClr val="bg1"/>
                </a:solidFill>
                <a:latin typeface="Lato" panose="020F0502020204030203" pitchFamily="34" charset="0"/>
              </a:rPr>
              <a:t> un </a:t>
            </a:r>
            <a:r>
              <a:rPr lang="en-US" sz="1100" dirty="0" err="1">
                <a:solidFill>
                  <a:schemeClr val="bg1"/>
                </a:solidFill>
                <a:latin typeface="Lato" panose="020F0502020204030203" pitchFamily="34" charset="0"/>
              </a:rPr>
              <a:t>obiect</a:t>
            </a:r>
            <a:r>
              <a:rPr lang="en-US" sz="1100" dirty="0">
                <a:solidFill>
                  <a:schemeClr val="bg1"/>
                </a:solidFill>
                <a:latin typeface="Lato" panose="020F0502020204030203" pitchFamily="34" charset="0"/>
              </a:rPr>
              <a:t> solid </a:t>
            </a:r>
            <a:r>
              <a:rPr lang="en-US" sz="1100" dirty="0" err="1">
                <a:solidFill>
                  <a:schemeClr val="bg1"/>
                </a:solidFill>
                <a:latin typeface="Lato" panose="020F0502020204030203" pitchFamily="34" charset="0"/>
              </a:rPr>
              <a:t>fizic</a:t>
            </a:r>
            <a:r>
              <a:rPr lang="en-US" sz="1100" dirty="0">
                <a:solidFill>
                  <a:schemeClr val="bg1"/>
                </a:solidFill>
                <a:latin typeface="Lato" panose="020F0502020204030203" pitchFamily="34" charset="0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en-US" sz="1100" dirty="0">
                <a:solidFill>
                  <a:schemeClr val="bg1"/>
                </a:solidFill>
                <a:latin typeface="Lato" panose="020F0502020204030203" pitchFamily="34" charset="0"/>
              </a:rPr>
              <a:t>Alte </a:t>
            </a:r>
            <a:r>
              <a:rPr lang="en-US" sz="1100" dirty="0" err="1">
                <a:solidFill>
                  <a:schemeClr val="bg1"/>
                </a:solidFill>
                <a:latin typeface="Lato" panose="020F0502020204030203" pitchFamily="34" charset="0"/>
              </a:rPr>
              <a:t>obiecte</a:t>
            </a:r>
            <a:r>
              <a:rPr lang="en-US" sz="1100" dirty="0">
                <a:solidFill>
                  <a:schemeClr val="bg1"/>
                </a:solidFill>
                <a:latin typeface="Lato" panose="020F0502020204030203" pitchFamily="34" charset="0"/>
              </a:rPr>
              <a:t> precum CRATES sunt breakable </a:t>
            </a:r>
            <a:r>
              <a:rPr lang="en-US" sz="1100" dirty="0" err="1">
                <a:solidFill>
                  <a:schemeClr val="bg1"/>
                </a:solidFill>
                <a:latin typeface="Lato" panose="020F0502020204030203" pitchFamily="34" charset="0"/>
              </a:rPr>
              <a:t>și</a:t>
            </a:r>
            <a:r>
              <a:rPr lang="en-US" sz="11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Lato" panose="020F0502020204030203" pitchFamily="34" charset="0"/>
              </a:rPr>
              <a:t>își</a:t>
            </a:r>
            <a:r>
              <a:rPr lang="en-US" sz="11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Lato" panose="020F0502020204030203" pitchFamily="34" charset="0"/>
              </a:rPr>
              <a:t>schimbă</a:t>
            </a:r>
            <a:r>
              <a:rPr lang="en-US" sz="11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Lato" panose="020F0502020204030203" pitchFamily="34" charset="0"/>
              </a:rPr>
              <a:t>structura</a:t>
            </a:r>
            <a:r>
              <a:rPr lang="en-US" sz="11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Lato" panose="020F0502020204030203" pitchFamily="34" charset="0"/>
              </a:rPr>
              <a:t>și</a:t>
            </a:r>
            <a:r>
              <a:rPr lang="en-US" sz="11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Lato" panose="020F0502020204030203" pitchFamily="34" charset="0"/>
              </a:rPr>
              <a:t>proprietățile</a:t>
            </a:r>
            <a:r>
              <a:rPr lang="en-US" sz="11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Lato" panose="020F0502020204030203" pitchFamily="34" charset="0"/>
              </a:rPr>
              <a:t>atunci</a:t>
            </a:r>
            <a:r>
              <a:rPr lang="en-US" sz="11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Lato" panose="020F0502020204030203" pitchFamily="34" charset="0"/>
              </a:rPr>
              <a:t>când</a:t>
            </a:r>
            <a:r>
              <a:rPr lang="en-US" sz="11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Lato" panose="020F0502020204030203" pitchFamily="34" charset="0"/>
              </a:rPr>
              <a:t>personajul</a:t>
            </a:r>
            <a:r>
              <a:rPr lang="en-US" sz="1100" dirty="0">
                <a:solidFill>
                  <a:schemeClr val="bg1"/>
                </a:solidFill>
                <a:latin typeface="Lato" panose="020F0502020204030203" pitchFamily="34" charset="0"/>
              </a:rPr>
              <a:t> Player </a:t>
            </a:r>
            <a:r>
              <a:rPr lang="en-US" sz="1100" dirty="0" err="1">
                <a:solidFill>
                  <a:schemeClr val="bg1"/>
                </a:solidFill>
                <a:latin typeface="Lato" panose="020F0502020204030203" pitchFamily="34" charset="0"/>
              </a:rPr>
              <a:t>interacționează</a:t>
            </a:r>
            <a:r>
              <a:rPr lang="en-US" sz="1100" dirty="0">
                <a:solidFill>
                  <a:schemeClr val="bg1"/>
                </a:solidFill>
                <a:latin typeface="Lato" panose="020F0502020204030203" pitchFamily="34" charset="0"/>
              </a:rPr>
              <a:t> cu </a:t>
            </a:r>
            <a:r>
              <a:rPr lang="en-US" sz="1100" dirty="0" err="1">
                <a:solidFill>
                  <a:schemeClr val="bg1"/>
                </a:solidFill>
                <a:latin typeface="Lato" panose="020F0502020204030203" pitchFamily="34" charset="0"/>
              </a:rPr>
              <a:t>ele</a:t>
            </a:r>
            <a:r>
              <a:rPr lang="en-US" sz="1100" dirty="0">
                <a:solidFill>
                  <a:schemeClr val="bg1"/>
                </a:solidFill>
                <a:latin typeface="Lato" panose="020F0502020204030203" pitchFamily="34" charset="0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Lato" panose="020F0502020204030203" pitchFamily="34" charset="0"/>
              </a:rPr>
              <a:t>comportamentul</a:t>
            </a:r>
            <a:r>
              <a:rPr lang="en-US" sz="11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Lato" panose="020F0502020204030203" pitchFamily="34" charset="0"/>
              </a:rPr>
              <a:t>acestora</a:t>
            </a:r>
            <a:r>
              <a:rPr lang="en-US" sz="1100" dirty="0">
                <a:solidFill>
                  <a:schemeClr val="bg1"/>
                </a:solidFill>
                <a:latin typeface="Lato" panose="020F0502020204030203" pitchFamily="34" charset="0"/>
              </a:rPr>
              <a:t> find </a:t>
            </a:r>
            <a:r>
              <a:rPr lang="en-US" sz="1100" dirty="0" err="1">
                <a:solidFill>
                  <a:schemeClr val="bg1"/>
                </a:solidFill>
                <a:latin typeface="Lato" panose="020F0502020204030203" pitchFamily="34" charset="0"/>
              </a:rPr>
              <a:t>dat</a:t>
            </a:r>
            <a:r>
              <a:rPr lang="en-US" sz="1100" dirty="0">
                <a:solidFill>
                  <a:schemeClr val="bg1"/>
                </a:solidFill>
                <a:latin typeface="Lato" panose="020F0502020204030203" pitchFamily="34" charset="0"/>
              </a:rPr>
              <a:t> de un script. </a:t>
            </a:r>
          </a:p>
          <a:p>
            <a:pPr algn="just">
              <a:lnSpc>
                <a:spcPct val="150000"/>
              </a:lnSpc>
            </a:pPr>
            <a:r>
              <a:rPr lang="en-US" sz="11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5DD04CF-E55B-48E2-9E4A-8D9216B8C3FC}"/>
              </a:ext>
            </a:extLst>
          </p:cNvPr>
          <p:cNvSpPr txBox="1"/>
          <p:nvPr/>
        </p:nvSpPr>
        <p:spPr>
          <a:xfrm>
            <a:off x="5730909" y="3155604"/>
            <a:ext cx="33990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spc="120" dirty="0" err="1">
                <a:solidFill>
                  <a:schemeClr val="bg1">
                    <a:lumMod val="9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GameObject</a:t>
            </a:r>
            <a:r>
              <a:rPr lang="en-US" sz="1200" b="1" spc="120" dirty="0">
                <a:solidFill>
                  <a:schemeClr val="bg1">
                    <a:lumMod val="9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- Physical Simulation</a:t>
            </a:r>
          </a:p>
        </p:txBody>
      </p:sp>
    </p:spTree>
    <p:extLst>
      <p:ext uri="{BB962C8B-B14F-4D97-AF65-F5344CB8AC3E}">
        <p14:creationId xmlns:p14="http://schemas.microsoft.com/office/powerpoint/2010/main" val="472911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D8147D2C-84E9-4920-B44F-7B2A757C0DD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77" b="7077"/>
          <a:stretch>
            <a:fillRect/>
          </a:stretch>
        </p:blipFill>
        <p:spPr>
          <a:xfrm>
            <a:off x="0" y="0"/>
            <a:ext cx="4665117" cy="6858000"/>
          </a:xfr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FA448D7-9527-42CA-93A2-7D492F37CCED}"/>
              </a:ext>
            </a:extLst>
          </p:cNvPr>
          <p:cNvSpPr txBox="1"/>
          <p:nvPr/>
        </p:nvSpPr>
        <p:spPr>
          <a:xfrm>
            <a:off x="5696177" y="1423500"/>
            <a:ext cx="464065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500" dirty="0">
                <a:gradFill flip="none" rotWithShape="1">
                  <a:gsLst>
                    <a:gs pos="0">
                      <a:srgbClr val="7228F1"/>
                    </a:gs>
                    <a:gs pos="100000">
                      <a:srgbClr val="CD01FF"/>
                    </a:gs>
                  </a:gsLst>
                  <a:lin ang="10800000" scaled="1"/>
                  <a:tileRect/>
                </a:gradFill>
                <a:latin typeface="Montserrat SemiBold" panose="00000700000000000000" pitchFamily="2" charset="0"/>
              </a:rPr>
              <a:t>Animations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AC2B729-98AF-4281-81E7-E4EC2CE2F7AE}"/>
              </a:ext>
            </a:extLst>
          </p:cNvPr>
          <p:cNvSpPr txBox="1"/>
          <p:nvPr/>
        </p:nvSpPr>
        <p:spPr>
          <a:xfrm>
            <a:off x="5696177" y="2330023"/>
            <a:ext cx="5021944" cy="3867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100" dirty="0">
                <a:solidFill>
                  <a:schemeClr val="bg1"/>
                </a:solidFill>
                <a:latin typeface="Lato" panose="020F0502020204030203" pitchFamily="34" charset="0"/>
              </a:rPr>
              <a:t>Player - Animation</a:t>
            </a:r>
          </a:p>
          <a:p>
            <a:pPr algn="just">
              <a:lnSpc>
                <a:spcPct val="150000"/>
              </a:lnSpc>
            </a:pPr>
            <a:r>
              <a:rPr lang="en-US" sz="1100" dirty="0" err="1">
                <a:solidFill>
                  <a:schemeClr val="bg1"/>
                </a:solidFill>
                <a:latin typeface="Lato" panose="020F0502020204030203" pitchFamily="34" charset="0"/>
              </a:rPr>
              <a:t>Personajul</a:t>
            </a:r>
            <a:r>
              <a:rPr lang="en-US" sz="11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Lato" panose="020F0502020204030203" pitchFamily="34" charset="0"/>
              </a:rPr>
              <a:t>dispune</a:t>
            </a:r>
            <a:r>
              <a:rPr lang="en-US" sz="1100" dirty="0">
                <a:solidFill>
                  <a:schemeClr val="bg1"/>
                </a:solidFill>
                <a:latin typeface="Lato" panose="020F0502020204030203" pitchFamily="34" charset="0"/>
              </a:rPr>
              <a:t> de o </a:t>
            </a:r>
            <a:r>
              <a:rPr lang="en-US" sz="1100" dirty="0" err="1">
                <a:solidFill>
                  <a:schemeClr val="bg1"/>
                </a:solidFill>
                <a:latin typeface="Lato" panose="020F0502020204030203" pitchFamily="34" charset="0"/>
              </a:rPr>
              <a:t>animație</a:t>
            </a:r>
            <a:r>
              <a:rPr lang="en-US" sz="11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Lato" panose="020F0502020204030203" pitchFamily="34" charset="0"/>
              </a:rPr>
              <a:t>realistică</a:t>
            </a:r>
            <a:r>
              <a:rPr lang="en-US" sz="11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Lato" panose="020F0502020204030203" pitchFamily="34" charset="0"/>
              </a:rPr>
              <a:t>lowpoly</a:t>
            </a:r>
            <a:r>
              <a:rPr lang="en-US" sz="1100" dirty="0">
                <a:solidFill>
                  <a:schemeClr val="bg1"/>
                </a:solidFill>
                <a:latin typeface="Lato" panose="020F0502020204030203" pitchFamily="34" charset="0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Lato" panose="020F0502020204030203" pitchFamily="34" charset="0"/>
              </a:rPr>
              <a:t>realizată</a:t>
            </a:r>
            <a:r>
              <a:rPr lang="en-US" sz="11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Lato" panose="020F0502020204030203" pitchFamily="34" charset="0"/>
              </a:rPr>
              <a:t>în</a:t>
            </a:r>
            <a:r>
              <a:rPr lang="en-US" sz="1100" dirty="0">
                <a:solidFill>
                  <a:schemeClr val="bg1"/>
                </a:solidFill>
                <a:latin typeface="Lato" panose="020F0502020204030203" pitchFamily="34" charset="0"/>
              </a:rPr>
              <a:t> Blender care </a:t>
            </a:r>
            <a:r>
              <a:rPr lang="en-US" sz="1100" dirty="0" err="1">
                <a:solidFill>
                  <a:schemeClr val="bg1"/>
                </a:solidFill>
                <a:latin typeface="Lato" panose="020F0502020204030203" pitchFamily="34" charset="0"/>
              </a:rPr>
              <a:t>este</a:t>
            </a:r>
            <a:r>
              <a:rPr lang="en-US" sz="11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Lato" panose="020F0502020204030203" pitchFamily="34" charset="0"/>
              </a:rPr>
              <a:t>controlată</a:t>
            </a:r>
            <a:r>
              <a:rPr lang="en-US" sz="1100" dirty="0">
                <a:solidFill>
                  <a:schemeClr val="bg1"/>
                </a:solidFill>
                <a:latin typeface="Lato" panose="020F0502020204030203" pitchFamily="34" charset="0"/>
              </a:rPr>
              <a:t> de un </a:t>
            </a:r>
            <a:r>
              <a:rPr lang="en-US" sz="1100" dirty="0" err="1">
                <a:solidFill>
                  <a:schemeClr val="bg1"/>
                </a:solidFill>
                <a:latin typeface="Lato" panose="020F0502020204030203" pitchFamily="34" charset="0"/>
              </a:rPr>
              <a:t>AnimationCotroller</a:t>
            </a:r>
            <a:r>
              <a:rPr lang="en-US" sz="1100" dirty="0">
                <a:solidFill>
                  <a:schemeClr val="bg1"/>
                </a:solidFill>
                <a:latin typeface="Lato" panose="020F0502020204030203" pitchFamily="34" charset="0"/>
              </a:rPr>
              <a:t> script specific </a:t>
            </a:r>
            <a:r>
              <a:rPr lang="en-US" sz="1100" dirty="0" err="1">
                <a:solidFill>
                  <a:schemeClr val="bg1"/>
                </a:solidFill>
                <a:latin typeface="Lato" panose="020F0502020204030203" pitchFamily="34" charset="0"/>
              </a:rPr>
              <a:t>său</a:t>
            </a:r>
            <a:r>
              <a:rPr lang="en-US" sz="1100" dirty="0">
                <a:solidFill>
                  <a:schemeClr val="bg1"/>
                </a:solidFill>
                <a:latin typeface="Lato" panose="020F0502020204030203" pitchFamily="34" charset="0"/>
              </a:rPr>
              <a:t> care </a:t>
            </a:r>
            <a:r>
              <a:rPr lang="en-US" sz="1100" dirty="0" err="1">
                <a:solidFill>
                  <a:schemeClr val="bg1"/>
                </a:solidFill>
                <a:latin typeface="Lato" panose="020F0502020204030203" pitchFamily="34" charset="0"/>
              </a:rPr>
              <a:t>administrează</a:t>
            </a:r>
            <a:r>
              <a:rPr lang="en-US" sz="11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Lato" panose="020F0502020204030203" pitchFamily="34" charset="0"/>
              </a:rPr>
              <a:t>animațiile</a:t>
            </a:r>
            <a:r>
              <a:rPr lang="en-US" sz="11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Lato" panose="020F0502020204030203" pitchFamily="34" charset="0"/>
              </a:rPr>
              <a:t>în</a:t>
            </a:r>
            <a:r>
              <a:rPr lang="en-US" sz="11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Lato" panose="020F0502020204030203" pitchFamily="34" charset="0"/>
              </a:rPr>
              <a:t>funcție</a:t>
            </a:r>
            <a:r>
              <a:rPr lang="en-US" sz="1100" dirty="0">
                <a:solidFill>
                  <a:schemeClr val="bg1"/>
                </a:solidFill>
                <a:latin typeface="Lato" panose="020F0502020204030203" pitchFamily="34" charset="0"/>
              </a:rPr>
              <a:t> de </a:t>
            </a:r>
            <a:r>
              <a:rPr lang="en-US" sz="1100" dirty="0" err="1">
                <a:solidFill>
                  <a:schemeClr val="bg1"/>
                </a:solidFill>
                <a:latin typeface="Lato" panose="020F0502020204030203" pitchFamily="34" charset="0"/>
              </a:rPr>
              <a:t>situațiile</a:t>
            </a:r>
            <a:r>
              <a:rPr lang="en-US" sz="11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Lato" panose="020F0502020204030203" pitchFamily="34" charset="0"/>
              </a:rPr>
              <a:t>în</a:t>
            </a:r>
            <a:r>
              <a:rPr lang="en-US" sz="1100" dirty="0">
                <a:solidFill>
                  <a:schemeClr val="bg1"/>
                </a:solidFill>
                <a:latin typeface="Lato" panose="020F0502020204030203" pitchFamily="34" charset="0"/>
              </a:rPr>
              <a:t> care se </a:t>
            </a:r>
            <a:r>
              <a:rPr lang="en-US" sz="1100" dirty="0" err="1">
                <a:solidFill>
                  <a:schemeClr val="bg1"/>
                </a:solidFill>
                <a:latin typeface="Lato" panose="020F0502020204030203" pitchFamily="34" charset="0"/>
              </a:rPr>
              <a:t>află</a:t>
            </a:r>
            <a:r>
              <a:rPr lang="en-US" sz="11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</a:p>
          <a:p>
            <a:pPr algn="just">
              <a:lnSpc>
                <a:spcPct val="150000"/>
              </a:lnSpc>
            </a:pPr>
            <a:r>
              <a:rPr lang="en-US" sz="1100" dirty="0" err="1">
                <a:solidFill>
                  <a:schemeClr val="bg1"/>
                </a:solidFill>
                <a:latin typeface="Lato" panose="020F0502020204030203" pitchFamily="34" charset="0"/>
              </a:rPr>
              <a:t>jucătorul</a:t>
            </a:r>
            <a:r>
              <a:rPr lang="en-US" sz="1100" dirty="0">
                <a:solidFill>
                  <a:schemeClr val="bg1"/>
                </a:solidFill>
                <a:latin typeface="Lato" panose="020F0502020204030203" pitchFamily="34" charset="0"/>
              </a:rPr>
              <a:t> fie walking around, engaging in combat, staying idle </a:t>
            </a:r>
            <a:r>
              <a:rPr lang="en-US" sz="1100" dirty="0" err="1">
                <a:solidFill>
                  <a:schemeClr val="bg1"/>
                </a:solidFill>
                <a:latin typeface="Lato" panose="020F0502020204030203" pitchFamily="34" charset="0"/>
              </a:rPr>
              <a:t>sau</a:t>
            </a:r>
            <a:r>
              <a:rPr lang="en-US" sz="1100" dirty="0">
                <a:solidFill>
                  <a:schemeClr val="bg1"/>
                </a:solidFill>
                <a:latin typeface="Lato" panose="020F0502020204030203" pitchFamily="34" charset="0"/>
              </a:rPr>
              <a:t> dying. Item-</a:t>
            </a:r>
            <a:r>
              <a:rPr lang="en-US" sz="1100" dirty="0" err="1">
                <a:solidFill>
                  <a:schemeClr val="bg1"/>
                </a:solidFill>
                <a:latin typeface="Lato" panose="020F0502020204030203" pitchFamily="34" charset="0"/>
              </a:rPr>
              <a:t>ele</a:t>
            </a:r>
            <a:r>
              <a:rPr lang="en-US" sz="1100" dirty="0">
                <a:solidFill>
                  <a:schemeClr val="bg1"/>
                </a:solidFill>
                <a:latin typeface="Lato" panose="020F0502020204030203" pitchFamily="34" charset="0"/>
              </a:rPr>
              <a:t> cu care </a:t>
            </a:r>
            <a:r>
              <a:rPr lang="en-US" sz="1100" dirty="0" err="1">
                <a:solidFill>
                  <a:schemeClr val="bg1"/>
                </a:solidFill>
                <a:latin typeface="Lato" panose="020F0502020204030203" pitchFamily="34" charset="0"/>
              </a:rPr>
              <a:t>interacționeză</a:t>
            </a:r>
            <a:r>
              <a:rPr lang="en-US" sz="1100" dirty="0">
                <a:solidFill>
                  <a:schemeClr val="bg1"/>
                </a:solidFill>
                <a:latin typeface="Lato" panose="020F0502020204030203" pitchFamily="34" charset="0"/>
              </a:rPr>
              <a:t> sunt </a:t>
            </a:r>
            <a:r>
              <a:rPr lang="en-US" sz="1100" dirty="0" err="1">
                <a:solidFill>
                  <a:schemeClr val="bg1"/>
                </a:solidFill>
                <a:latin typeface="Lato" panose="020F0502020204030203" pitchFamily="34" charset="0"/>
              </a:rPr>
              <a:t>adăugate</a:t>
            </a:r>
            <a:r>
              <a:rPr lang="en-US" sz="11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Lato" panose="020F0502020204030203" pitchFamily="34" charset="0"/>
              </a:rPr>
              <a:t>modelului</a:t>
            </a:r>
            <a:r>
              <a:rPr lang="en-US" sz="11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Lato" panose="020F0502020204030203" pitchFamily="34" charset="0"/>
              </a:rPr>
              <a:t>său</a:t>
            </a:r>
            <a:r>
              <a:rPr lang="en-US" sz="11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Lato" panose="020F0502020204030203" pitchFamily="34" charset="0"/>
              </a:rPr>
              <a:t>prin</a:t>
            </a:r>
            <a:r>
              <a:rPr lang="en-US" sz="11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Lato" panose="020F0502020204030203" pitchFamily="34" charset="0"/>
              </a:rPr>
              <a:t>intermediul</a:t>
            </a:r>
            <a:r>
              <a:rPr lang="en-US" sz="11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Lato" panose="020F0502020204030203" pitchFamily="34" charset="0"/>
              </a:rPr>
              <a:t>unui</a:t>
            </a:r>
            <a:r>
              <a:rPr lang="en-US" sz="11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Lato" panose="020F0502020204030203" pitchFamily="34" charset="0"/>
              </a:rPr>
              <a:t>ItemManagement</a:t>
            </a:r>
            <a:r>
              <a:rPr lang="en-US" sz="1100" dirty="0">
                <a:solidFill>
                  <a:schemeClr val="bg1"/>
                </a:solidFill>
                <a:latin typeface="Lato" panose="020F0502020204030203" pitchFamily="34" charset="0"/>
              </a:rPr>
              <a:t> script </a:t>
            </a:r>
            <a:r>
              <a:rPr lang="en-US" sz="1100" dirty="0" err="1">
                <a:solidFill>
                  <a:schemeClr val="bg1"/>
                </a:solidFill>
                <a:latin typeface="Lato" panose="020F0502020204030203" pitchFamily="34" charset="0"/>
              </a:rPr>
              <a:t>în</a:t>
            </a:r>
            <a:r>
              <a:rPr lang="en-US" sz="11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Lato" panose="020F0502020204030203" pitchFamily="34" charset="0"/>
              </a:rPr>
              <a:t>funcție</a:t>
            </a:r>
            <a:r>
              <a:rPr lang="en-US" sz="1100" dirty="0">
                <a:solidFill>
                  <a:schemeClr val="bg1"/>
                </a:solidFill>
                <a:latin typeface="Lato" panose="020F0502020204030203" pitchFamily="34" charset="0"/>
              </a:rPr>
              <a:t> de </a:t>
            </a:r>
            <a:r>
              <a:rPr lang="en-US" sz="1100" dirty="0" err="1">
                <a:solidFill>
                  <a:schemeClr val="bg1"/>
                </a:solidFill>
                <a:latin typeface="Lato" panose="020F0502020204030203" pitchFamily="34" charset="0"/>
              </a:rPr>
              <a:t>dorințele</a:t>
            </a:r>
            <a:r>
              <a:rPr lang="en-US" sz="11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Lato" panose="020F0502020204030203" pitchFamily="34" charset="0"/>
              </a:rPr>
              <a:t>jucătorului</a:t>
            </a:r>
            <a:r>
              <a:rPr lang="en-US" sz="1100" dirty="0">
                <a:solidFill>
                  <a:schemeClr val="bg1"/>
                </a:solidFill>
                <a:latin typeface="Lato" panose="020F0502020204030203" pitchFamily="34" charset="0"/>
              </a:rPr>
              <a:t> de a </a:t>
            </a:r>
            <a:r>
              <a:rPr lang="en-US" sz="1100" dirty="0" err="1">
                <a:solidFill>
                  <a:schemeClr val="bg1"/>
                </a:solidFill>
                <a:latin typeface="Lato" panose="020F0502020204030203" pitchFamily="34" charset="0"/>
              </a:rPr>
              <a:t>echipa</a:t>
            </a:r>
            <a:r>
              <a:rPr lang="en-US" sz="11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Lato" panose="020F0502020204030203" pitchFamily="34" charset="0"/>
              </a:rPr>
              <a:t>și</a:t>
            </a:r>
            <a:r>
              <a:rPr lang="en-US" sz="11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Lato" panose="020F0502020204030203" pitchFamily="34" charset="0"/>
              </a:rPr>
              <a:t>dezechipa</a:t>
            </a:r>
            <a:r>
              <a:rPr lang="en-US" sz="11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Lato" panose="020F0502020204030203" pitchFamily="34" charset="0"/>
              </a:rPr>
              <a:t>personajul</a:t>
            </a:r>
            <a:r>
              <a:rPr lang="en-US" sz="1100" dirty="0">
                <a:solidFill>
                  <a:schemeClr val="bg1"/>
                </a:solidFill>
                <a:latin typeface="Lato" panose="020F0502020204030203" pitchFamily="34" charset="0"/>
              </a:rPr>
              <a:t> Player.</a:t>
            </a:r>
          </a:p>
          <a:p>
            <a:pPr algn="just">
              <a:lnSpc>
                <a:spcPct val="150000"/>
              </a:lnSpc>
            </a:pPr>
            <a:r>
              <a:rPr lang="en-US" sz="1100" dirty="0">
                <a:solidFill>
                  <a:schemeClr val="bg1"/>
                </a:solidFill>
                <a:latin typeface="Lato" panose="020F0502020204030203" pitchFamily="34" charset="0"/>
              </a:rPr>
              <a:t>Enemy - Animation</a:t>
            </a:r>
          </a:p>
          <a:p>
            <a:pPr algn="just">
              <a:lnSpc>
                <a:spcPct val="150000"/>
              </a:lnSpc>
            </a:pPr>
            <a:r>
              <a:rPr lang="en-US" sz="1100" dirty="0">
                <a:solidFill>
                  <a:schemeClr val="bg1"/>
                </a:solidFill>
                <a:latin typeface="Lato" panose="020F0502020204030203" pitchFamily="34" charset="0"/>
              </a:rPr>
              <a:t>	</a:t>
            </a:r>
            <a:r>
              <a:rPr lang="en-US" sz="1100" dirty="0" err="1">
                <a:solidFill>
                  <a:schemeClr val="bg1"/>
                </a:solidFill>
                <a:latin typeface="Lato" panose="020F0502020204030203" pitchFamily="34" charset="0"/>
              </a:rPr>
              <a:t>Asemeni</a:t>
            </a:r>
            <a:r>
              <a:rPr lang="en-US" sz="11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Lato" panose="020F0502020204030203" pitchFamily="34" charset="0"/>
              </a:rPr>
              <a:t>personajului</a:t>
            </a:r>
            <a:r>
              <a:rPr lang="en-US" sz="1100" dirty="0">
                <a:solidFill>
                  <a:schemeClr val="bg1"/>
                </a:solidFill>
                <a:latin typeface="Lato" panose="020F0502020204030203" pitchFamily="34" charset="0"/>
              </a:rPr>
              <a:t> Player, </a:t>
            </a:r>
            <a:r>
              <a:rPr lang="en-US" sz="1100" dirty="0" err="1">
                <a:solidFill>
                  <a:schemeClr val="bg1"/>
                </a:solidFill>
                <a:latin typeface="Lato" panose="020F0502020204030203" pitchFamily="34" charset="0"/>
              </a:rPr>
              <a:t>inamicii</a:t>
            </a:r>
            <a:r>
              <a:rPr lang="en-US" sz="11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Lato" panose="020F0502020204030203" pitchFamily="34" charset="0"/>
              </a:rPr>
              <a:t>dispun</a:t>
            </a:r>
            <a:r>
              <a:rPr lang="en-US" sz="1100" dirty="0">
                <a:solidFill>
                  <a:schemeClr val="bg1"/>
                </a:solidFill>
                <a:latin typeface="Lato" panose="020F0502020204030203" pitchFamily="34" charset="0"/>
              </a:rPr>
              <a:t> de </a:t>
            </a:r>
            <a:r>
              <a:rPr lang="en-US" sz="1100" dirty="0" err="1">
                <a:solidFill>
                  <a:schemeClr val="bg1"/>
                </a:solidFill>
                <a:latin typeface="Lato" panose="020F0502020204030203" pitchFamily="34" charset="0"/>
              </a:rPr>
              <a:t>diferite</a:t>
            </a:r>
            <a:r>
              <a:rPr lang="en-US" sz="11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Lato" panose="020F0502020204030203" pitchFamily="34" charset="0"/>
              </a:rPr>
              <a:t>tipuri</a:t>
            </a:r>
            <a:r>
              <a:rPr lang="en-US" sz="1100" dirty="0">
                <a:solidFill>
                  <a:schemeClr val="bg1"/>
                </a:solidFill>
                <a:latin typeface="Lato" panose="020F0502020204030203" pitchFamily="34" charset="0"/>
              </a:rPr>
              <a:t> de </a:t>
            </a:r>
            <a:r>
              <a:rPr lang="en-US" sz="1100" dirty="0" err="1">
                <a:solidFill>
                  <a:schemeClr val="bg1"/>
                </a:solidFill>
                <a:latin typeface="Lato" panose="020F0502020204030203" pitchFamily="34" charset="0"/>
              </a:rPr>
              <a:t>animație</a:t>
            </a:r>
            <a:r>
              <a:rPr lang="en-US" sz="11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Lato" panose="020F0502020204030203" pitchFamily="34" charset="0"/>
              </a:rPr>
              <a:t>pentru</a:t>
            </a:r>
            <a:r>
              <a:rPr lang="en-US" sz="11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Lato" panose="020F0502020204030203" pitchFamily="34" charset="0"/>
              </a:rPr>
              <a:t>diferite</a:t>
            </a:r>
            <a:r>
              <a:rPr lang="en-US" sz="11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Lato" panose="020F0502020204030203" pitchFamily="34" charset="0"/>
              </a:rPr>
              <a:t>acțiuni</a:t>
            </a:r>
            <a:r>
              <a:rPr lang="en-US" sz="1100" dirty="0">
                <a:solidFill>
                  <a:schemeClr val="bg1"/>
                </a:solidFill>
                <a:latin typeface="Lato" panose="020F0502020204030203" pitchFamily="34" charset="0"/>
              </a:rPr>
              <a:t>: </a:t>
            </a:r>
            <a:r>
              <a:rPr lang="en-US" sz="1100" dirty="0" err="1">
                <a:solidFill>
                  <a:schemeClr val="bg1"/>
                </a:solidFill>
                <a:latin typeface="Lato" panose="020F0502020204030203" pitchFamily="34" charset="0"/>
              </a:rPr>
              <a:t>normale</a:t>
            </a:r>
            <a:r>
              <a:rPr lang="en-US" sz="1100" dirty="0">
                <a:solidFill>
                  <a:schemeClr val="bg1"/>
                </a:solidFill>
                <a:latin typeface="Lato" panose="020F0502020204030203" pitchFamily="34" charset="0"/>
              </a:rPr>
              <a:t>, in battle </a:t>
            </a:r>
            <a:r>
              <a:rPr lang="en-US" sz="1100" dirty="0" err="1">
                <a:solidFill>
                  <a:schemeClr val="bg1"/>
                </a:solidFill>
                <a:latin typeface="Lato" panose="020F0502020204030203" pitchFamily="34" charset="0"/>
              </a:rPr>
              <a:t>și</a:t>
            </a:r>
            <a:r>
              <a:rPr lang="en-US" sz="1100" dirty="0">
                <a:solidFill>
                  <a:schemeClr val="bg1"/>
                </a:solidFill>
                <a:latin typeface="Lato" panose="020F0502020204030203" pitchFamily="34" charset="0"/>
              </a:rPr>
              <a:t> in death. </a:t>
            </a:r>
            <a:r>
              <a:rPr lang="en-US" sz="1100" dirty="0" err="1">
                <a:solidFill>
                  <a:schemeClr val="bg1"/>
                </a:solidFill>
                <a:latin typeface="Lato" panose="020F0502020204030203" pitchFamily="34" charset="0"/>
              </a:rPr>
              <a:t>Acestea</a:t>
            </a:r>
            <a:r>
              <a:rPr lang="en-US" sz="11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Lato" panose="020F0502020204030203" pitchFamily="34" charset="0"/>
              </a:rPr>
              <a:t>împreună</a:t>
            </a:r>
            <a:r>
              <a:rPr lang="en-US" sz="1100" dirty="0">
                <a:solidFill>
                  <a:schemeClr val="bg1"/>
                </a:solidFill>
                <a:latin typeface="Lato" panose="020F0502020204030203" pitchFamily="34" charset="0"/>
              </a:rPr>
              <a:t> de un </a:t>
            </a:r>
            <a:r>
              <a:rPr lang="en-US" sz="1100" dirty="0" err="1">
                <a:solidFill>
                  <a:schemeClr val="bg1"/>
                </a:solidFill>
                <a:latin typeface="Lato" panose="020F0502020204030203" pitchFamily="34" charset="0"/>
              </a:rPr>
              <a:t>AnimationController</a:t>
            </a:r>
            <a:r>
              <a:rPr lang="en-US" sz="1100" dirty="0">
                <a:solidFill>
                  <a:schemeClr val="bg1"/>
                </a:solidFill>
                <a:latin typeface="Lato" panose="020F0502020204030203" pitchFamily="34" charset="0"/>
              </a:rPr>
              <a:t> specific </a:t>
            </a:r>
            <a:r>
              <a:rPr lang="en-US" sz="1100" dirty="0" err="1">
                <a:solidFill>
                  <a:schemeClr val="bg1"/>
                </a:solidFill>
                <a:latin typeface="Lato" panose="020F0502020204030203" pitchFamily="34" charset="0"/>
              </a:rPr>
              <a:t>ce</a:t>
            </a:r>
            <a:r>
              <a:rPr lang="en-US" sz="11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Lato" panose="020F0502020204030203" pitchFamily="34" charset="0"/>
              </a:rPr>
              <a:t>schimbă</a:t>
            </a:r>
            <a:r>
              <a:rPr lang="en-US" sz="11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Lato" panose="020F0502020204030203" pitchFamily="34" charset="0"/>
              </a:rPr>
              <a:t>animațiile</a:t>
            </a:r>
            <a:r>
              <a:rPr lang="en-US" sz="11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Lato" panose="020F0502020204030203" pitchFamily="34" charset="0"/>
              </a:rPr>
              <a:t>în</a:t>
            </a:r>
            <a:r>
              <a:rPr lang="en-US" sz="11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Lato" panose="020F0502020204030203" pitchFamily="34" charset="0"/>
              </a:rPr>
              <a:t>funcție</a:t>
            </a:r>
            <a:r>
              <a:rPr lang="en-US" sz="1100" dirty="0">
                <a:solidFill>
                  <a:schemeClr val="bg1"/>
                </a:solidFill>
                <a:latin typeface="Lato" panose="020F0502020204030203" pitchFamily="34" charset="0"/>
              </a:rPr>
              <a:t> de </a:t>
            </a:r>
            <a:r>
              <a:rPr lang="en-US" sz="1100" dirty="0" err="1">
                <a:solidFill>
                  <a:schemeClr val="bg1"/>
                </a:solidFill>
                <a:latin typeface="Lato" panose="020F0502020204030203" pitchFamily="34" charset="0"/>
              </a:rPr>
              <a:t>acțiunile</a:t>
            </a:r>
            <a:r>
              <a:rPr lang="en-US" sz="11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Lato" panose="020F0502020204030203" pitchFamily="34" charset="0"/>
              </a:rPr>
              <a:t>jucătorului</a:t>
            </a:r>
            <a:r>
              <a:rPr lang="en-US" sz="1100" dirty="0">
                <a:solidFill>
                  <a:schemeClr val="bg1"/>
                </a:solidFill>
                <a:latin typeface="Lato" panose="020F0502020204030203" pitchFamily="34" charset="0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Lato" panose="020F0502020204030203" pitchFamily="34" charset="0"/>
              </a:rPr>
              <a:t>celelate</a:t>
            </a:r>
            <a:r>
              <a:rPr lang="en-US" sz="11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Lato" panose="020F0502020204030203" pitchFamily="34" charset="0"/>
              </a:rPr>
              <a:t>comportamente</a:t>
            </a:r>
            <a:r>
              <a:rPr lang="en-US" sz="1100" dirty="0">
                <a:solidFill>
                  <a:schemeClr val="bg1"/>
                </a:solidFill>
                <a:latin typeface="Lato" panose="020F0502020204030203" pitchFamily="34" charset="0"/>
              </a:rPr>
              <a:t> find date de </a:t>
            </a:r>
            <a:r>
              <a:rPr lang="en-US" sz="1100" dirty="0" err="1">
                <a:solidFill>
                  <a:schemeClr val="bg1"/>
                </a:solidFill>
                <a:latin typeface="Lato" panose="020F0502020204030203" pitchFamily="34" charset="0"/>
              </a:rPr>
              <a:t>CombatController</a:t>
            </a:r>
            <a:r>
              <a:rPr lang="en-US" sz="11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Lato" panose="020F0502020204030203" pitchFamily="34" charset="0"/>
              </a:rPr>
              <a:t>și</a:t>
            </a:r>
            <a:r>
              <a:rPr lang="en-US" sz="1100" dirty="0">
                <a:solidFill>
                  <a:schemeClr val="bg1"/>
                </a:solidFill>
                <a:latin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Lato" panose="020F0502020204030203" pitchFamily="34" charset="0"/>
              </a:rPr>
              <a:t>RespawnController</a:t>
            </a:r>
            <a:r>
              <a:rPr lang="en-US" sz="1100" dirty="0">
                <a:solidFill>
                  <a:schemeClr val="bg1"/>
                </a:solidFill>
                <a:latin typeface="Lato" panose="020F0502020204030203" pitchFamily="34" charset="0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en-US" sz="1100" dirty="0">
                <a:solidFill>
                  <a:schemeClr val="bg1"/>
                </a:solidFill>
                <a:latin typeface="Lato" panose="020F0502020204030203" pitchFamily="34" charset="0"/>
              </a:rPr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17806492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8FA448D7-9527-42CA-93A2-7D492F37CCED}"/>
              </a:ext>
            </a:extLst>
          </p:cNvPr>
          <p:cNvSpPr txBox="1"/>
          <p:nvPr/>
        </p:nvSpPr>
        <p:spPr>
          <a:xfrm>
            <a:off x="5696177" y="1423500"/>
            <a:ext cx="464065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500" dirty="0">
                <a:gradFill flip="none" rotWithShape="1">
                  <a:gsLst>
                    <a:gs pos="0">
                      <a:srgbClr val="7228F1"/>
                    </a:gs>
                    <a:gs pos="100000">
                      <a:srgbClr val="CD01FF"/>
                    </a:gs>
                  </a:gsLst>
                  <a:lin ang="10800000" scaled="1"/>
                  <a:tileRect/>
                </a:gradFill>
                <a:latin typeface="Montserrat SemiBold" panose="00000700000000000000" pitchFamily="2" charset="0"/>
              </a:rPr>
              <a:t>User Interface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AC2B729-98AF-4281-81E7-E4EC2CE2F7AE}"/>
              </a:ext>
            </a:extLst>
          </p:cNvPr>
          <p:cNvSpPr txBox="1"/>
          <p:nvPr/>
        </p:nvSpPr>
        <p:spPr>
          <a:xfrm>
            <a:off x="5739719" y="3425398"/>
            <a:ext cx="5021944" cy="3128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100" dirty="0">
                <a:solidFill>
                  <a:schemeClr val="bg1">
                    <a:lumMod val="65000"/>
                  </a:schemeClr>
                </a:solidFill>
                <a:latin typeface="Lato" panose="020F0502020204030203" pitchFamily="34" charset="0"/>
              </a:rPr>
              <a:t>-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5DD04CF-E55B-48E2-9E4A-8D9216B8C3FC}"/>
              </a:ext>
            </a:extLst>
          </p:cNvPr>
          <p:cNvSpPr txBox="1"/>
          <p:nvPr/>
        </p:nvSpPr>
        <p:spPr>
          <a:xfrm>
            <a:off x="5730909" y="3155604"/>
            <a:ext cx="10259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spc="120" dirty="0">
                <a:solidFill>
                  <a:schemeClr val="bg1">
                    <a:lumMod val="9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--------</a:t>
            </a: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3DB127F2-5392-4278-86E1-A16181CF99D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" r="59896" b="-53"/>
          <a:stretch/>
        </p:blipFill>
        <p:spPr>
          <a:xfrm>
            <a:off x="2" y="0"/>
            <a:ext cx="4665117" cy="6858000"/>
          </a:xfrm>
        </p:spPr>
      </p:pic>
    </p:spTree>
    <p:extLst>
      <p:ext uri="{BB962C8B-B14F-4D97-AF65-F5344CB8AC3E}">
        <p14:creationId xmlns:p14="http://schemas.microsoft.com/office/powerpoint/2010/main" val="36238595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0">
              <a:srgbClr val="CD01FF"/>
            </a:gs>
            <a:gs pos="92000">
              <a:srgbClr val="7228F1"/>
            </a:gs>
          </a:gsLst>
          <a:lin ang="2700000" scaled="1"/>
          <a:tileRect/>
        </a:gradFill>
        <a:ln>
          <a:noFill/>
        </a:ln>
      </a:spPr>
      <a:bodyPr wrap="square" rtlCol="0" anchor="ctr"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1541</TotalTime>
  <Words>587</Words>
  <Application>Microsoft Office PowerPoint</Application>
  <PresentationFormat>Widescreen</PresentationFormat>
  <Paragraphs>41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Arial</vt:lpstr>
      <vt:lpstr>Barlow Condensed ExtraBold</vt:lpstr>
      <vt:lpstr>Calibri</vt:lpstr>
      <vt:lpstr>Calibri Light</vt:lpstr>
      <vt:lpstr>Lato</vt:lpstr>
      <vt:lpstr>Montserrat SemiBold</vt:lpstr>
      <vt:lpstr>Poppins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Erwin Muzakir</dc:creator>
  <cp:lastModifiedBy>Teo George</cp:lastModifiedBy>
  <cp:revision>66</cp:revision>
  <dcterms:created xsi:type="dcterms:W3CDTF">2021-08-16T00:37:50Z</dcterms:created>
  <dcterms:modified xsi:type="dcterms:W3CDTF">2022-05-22T17:01:17Z</dcterms:modified>
</cp:coreProperties>
</file>